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7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74"/>
  </p:normalViewPr>
  <p:slideViewPr>
    <p:cSldViewPr snapToGrid="0" snapToObjects="1">
      <p:cViewPr varScale="1">
        <p:scale>
          <a:sx n="131" d="100"/>
          <a:sy n="131" d="100"/>
        </p:scale>
        <p:origin x="16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738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589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895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142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397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077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215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191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579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369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8810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685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968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962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8537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9FF80-0568-CE49-92A2-53AD49684A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Názov prezentácie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36B30E-5328-FB41-953A-B0CE083366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662754"/>
          </a:xfrm>
        </p:spPr>
        <p:txBody>
          <a:bodyPr>
            <a:normAutofit fontScale="85000" lnSpcReduction="10000"/>
          </a:bodyPr>
          <a:lstStyle/>
          <a:p>
            <a:r>
              <a:rPr lang="sk-SK" dirty="0"/>
              <a:t>Šablóna pre </a:t>
            </a:r>
            <a:r>
              <a:rPr lang="sk-SK" dirty="0" err="1"/>
              <a:t>powerpoint</a:t>
            </a:r>
            <a:r>
              <a:rPr lang="sk-SK" dirty="0"/>
              <a:t> prezentáciu s umiestnenými logami UKF v Nitre V2</a:t>
            </a:r>
            <a:br>
              <a:rPr lang="sk-SK" dirty="0"/>
            </a:br>
            <a:r>
              <a:rPr lang="sk-SK" dirty="0"/>
              <a:t>pomer strán projekcie: 4:3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8EC28A-4176-5C4C-8E41-503ED76F41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203" y="809781"/>
            <a:ext cx="2405808" cy="75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463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197A5-2FA1-0C46-9035-69D8A5894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998" y="846306"/>
            <a:ext cx="6252283" cy="571331"/>
          </a:xfrm>
        </p:spPr>
        <p:txBody>
          <a:bodyPr/>
          <a:lstStyle/>
          <a:p>
            <a:r>
              <a:rPr lang="sk-SK" sz="3200" dirty="0"/>
              <a:t>Pokračovanie prezentácie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8A8F9-BACB-334F-9FB9-F0FCCB9CD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7E34958-2C3A-1C49-9B58-DF731BC50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5532" y="629237"/>
            <a:ext cx="1007283" cy="68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9119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51</TotalTime>
  <Words>15</Words>
  <Application>Microsoft Macintosh PowerPoint</Application>
  <PresentationFormat>On-screen Show (4:3)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Century Gothic</vt:lpstr>
      <vt:lpstr>Trebuchet MS</vt:lpstr>
      <vt:lpstr>Wingdings 2</vt:lpstr>
      <vt:lpstr>Quotable</vt:lpstr>
      <vt:lpstr>Názov prezentácie</vt:lpstr>
      <vt:lpstr>Pokračovanie prezentácie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Názov prezentácie</dc:title>
  <dc:creator>Ľubomír Balko</dc:creator>
  <cp:lastModifiedBy>Microsoft Office User</cp:lastModifiedBy>
  <cp:revision>6</cp:revision>
  <cp:lastPrinted>2018-10-10T06:57:58Z</cp:lastPrinted>
  <dcterms:created xsi:type="dcterms:W3CDTF">2018-10-10T06:51:01Z</dcterms:created>
  <dcterms:modified xsi:type="dcterms:W3CDTF">2019-05-22T10:07:21Z</dcterms:modified>
</cp:coreProperties>
</file>