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131" d="100"/>
          <a:sy n="131" d="100"/>
        </p:scale>
        <p:origin x="1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85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04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734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965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055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74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834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2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998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46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420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5/22/19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19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BB63-8841-5249-B0EF-8315423736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Názov prezentácie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6DC14-61B3-D745-AF4F-BD659F9278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Šablóna pre </a:t>
            </a:r>
            <a:r>
              <a:rPr lang="sk-SK" dirty="0" err="1"/>
              <a:t>powerpoint</a:t>
            </a:r>
            <a:r>
              <a:rPr lang="sk-SK" dirty="0"/>
              <a:t> prezentáciu s umiestnenými logami UKF v Nitre</a:t>
            </a:r>
          </a:p>
          <a:p>
            <a:endParaRPr lang="sk-SK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C8D6B8-9B83-194A-8E9D-544ED25D9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31" y="1558811"/>
            <a:ext cx="2405808" cy="75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68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6B8B5-DB9F-3E48-AE21-EB2AE9FBD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Pokračovanie prezentácie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03292F7-5141-5344-8E8E-A57A1B142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408" y="1123838"/>
            <a:ext cx="2003173" cy="627604"/>
          </a:xfrm>
        </p:spPr>
      </p:pic>
    </p:spTree>
    <p:extLst>
      <p:ext uri="{BB962C8B-B14F-4D97-AF65-F5344CB8AC3E}">
        <p14:creationId xmlns:p14="http://schemas.microsoft.com/office/powerpoint/2010/main" val="163677434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47</TotalTime>
  <Words>14</Words>
  <Application>Microsoft Macintosh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Corbel</vt:lpstr>
      <vt:lpstr>Wingdings 2</vt:lpstr>
      <vt:lpstr>Frame</vt:lpstr>
      <vt:lpstr>Názov prezentácie</vt:lpstr>
      <vt:lpstr>Pokračovanie prezentácie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Názov prezentácie</dc:title>
  <dc:creator>Ľubomír Balko</dc:creator>
  <cp:lastModifiedBy>Microsoft Office User</cp:lastModifiedBy>
  <cp:revision>4</cp:revision>
  <dcterms:created xsi:type="dcterms:W3CDTF">2018-10-10T07:05:35Z</dcterms:created>
  <dcterms:modified xsi:type="dcterms:W3CDTF">2019-05-22T10:07:44Z</dcterms:modified>
</cp:coreProperties>
</file>