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1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3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9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4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9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07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1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9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57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6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81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85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68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6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10/10/18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53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FF80-0568-CE49-92A2-53AD49684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6B30E-5328-FB41-953A-B0CE08336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662754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 V2</a:t>
            </a:r>
            <a:br>
              <a:rPr lang="sk-SK" dirty="0"/>
            </a:br>
            <a:r>
              <a:rPr lang="sk-SK" dirty="0"/>
              <a:t>pomer strán projekcie: 4:3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2CD221-3E53-C446-9CDB-96DBECFF102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9" y="366068"/>
            <a:ext cx="3057849" cy="159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6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8C7232-EF95-6E43-9090-EF00B0313C0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16" y="453617"/>
            <a:ext cx="3079981" cy="1613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29FF80-0568-CE49-92A2-53AD49684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2ECE564-D20C-6C43-8322-BDAEE0572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831" y="5280846"/>
            <a:ext cx="7526338" cy="711391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 V2</a:t>
            </a:r>
            <a:br>
              <a:rPr lang="sk-SK" dirty="0"/>
            </a:br>
            <a:r>
              <a:rPr lang="sk-SK" dirty="0"/>
              <a:t>pomer strán projekcie: 4:3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1827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419AE9-9C08-A749-83FB-193D64FC39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27" y="714956"/>
            <a:ext cx="1953841" cy="2037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29FF80-0568-CE49-92A2-53AD49684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6B30E-5328-FB41-953A-B0CE08336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</a:t>
            </a:r>
          </a:p>
        </p:txBody>
      </p:sp>
    </p:spTree>
    <p:extLst>
      <p:ext uri="{BB962C8B-B14F-4D97-AF65-F5344CB8AC3E}">
        <p14:creationId xmlns:p14="http://schemas.microsoft.com/office/powerpoint/2010/main" val="2848510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FF80-0568-CE49-92A2-53AD49684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6B30E-5328-FB41-953A-B0CE08336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89C76-6BAA-5C41-BF68-4DD32928FA1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0" y="821960"/>
            <a:ext cx="1875457" cy="19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6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97A5-2FA1-0C46-9035-69D8A589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Pokračovanie prezentácie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8A8F9-BACB-334F-9FB9-F0FCCB9C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3AD49-E99C-E142-8DFA-5EE53197B1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636" y="561012"/>
            <a:ext cx="722729" cy="74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11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47</TotalTime>
  <Words>52</Words>
  <Application>Microsoft Macintosh PowerPoint</Application>
  <PresentationFormat>On-screen Show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Century Gothic</vt:lpstr>
      <vt:lpstr>Trebuchet MS</vt:lpstr>
      <vt:lpstr>Wingdings 2</vt:lpstr>
      <vt:lpstr>Quotable</vt:lpstr>
      <vt:lpstr>Názov prezentácie</vt:lpstr>
      <vt:lpstr>Názov prezentácie</vt:lpstr>
      <vt:lpstr>Názov prezentácie</vt:lpstr>
      <vt:lpstr>Názov prezentácie</vt:lpstr>
      <vt:lpstr>Pokračovanie prezentácie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prezentácie</dc:title>
  <dc:creator>Ľubomír Balko</dc:creator>
  <cp:lastModifiedBy>Ľubomír Balko</cp:lastModifiedBy>
  <cp:revision>5</cp:revision>
  <cp:lastPrinted>2018-10-10T06:57:58Z</cp:lastPrinted>
  <dcterms:created xsi:type="dcterms:W3CDTF">2018-10-10T06:51:01Z</dcterms:created>
  <dcterms:modified xsi:type="dcterms:W3CDTF">2018-10-10T07:38:38Z</dcterms:modified>
</cp:coreProperties>
</file>