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74"/>
  </p:normalViewPr>
  <p:slideViewPr>
    <p:cSldViewPr snapToGrid="0" snapToObjects="1">
      <p:cViewPr varScale="1">
        <p:scale>
          <a:sx n="131" d="100"/>
          <a:sy n="131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853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046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734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965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55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74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834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2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998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846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420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19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7BB63-8841-5249-B0EF-8315423736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Názov prezentácie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26DC14-61B3-D745-AF4F-BD659F9278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Šablóna pre </a:t>
            </a:r>
            <a:r>
              <a:rPr lang="sk-SK" dirty="0" err="1"/>
              <a:t>powerpoint</a:t>
            </a:r>
            <a:r>
              <a:rPr lang="sk-SK" dirty="0"/>
              <a:t> prezentáciu s umiestnenými logami UKF v Nitre</a:t>
            </a:r>
          </a:p>
          <a:p>
            <a:endParaRPr lang="sk-SK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24EF52-1546-7F4F-85AF-3DCE3AC34F4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2" y="1054298"/>
            <a:ext cx="3057849" cy="159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368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6B8B5-DB9F-3E48-AE21-EB2AE9FBD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Pokračovanie prezentácie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1EFAD-88A9-0846-8432-7B72D7B5E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52A139-C87D-B04A-94AA-12EBC6C9CB6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10" y="1123838"/>
            <a:ext cx="703968" cy="72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7434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33</TotalTime>
  <Words>14</Words>
  <Application>Microsoft Macintosh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Corbel</vt:lpstr>
      <vt:lpstr>Wingdings 2</vt:lpstr>
      <vt:lpstr>Frame</vt:lpstr>
      <vt:lpstr>Názov prezentácie</vt:lpstr>
      <vt:lpstr>Pokračovanie prezentácie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Názov prezentácie</dc:title>
  <dc:creator>Ľubomír Balko</dc:creator>
  <cp:lastModifiedBy>Ľubomír Balko</cp:lastModifiedBy>
  <cp:revision>3</cp:revision>
  <dcterms:created xsi:type="dcterms:W3CDTF">2018-10-10T07:05:35Z</dcterms:created>
  <dcterms:modified xsi:type="dcterms:W3CDTF">2018-10-10T07:38:48Z</dcterms:modified>
</cp:coreProperties>
</file>