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9" r:id="rId3"/>
    <p:sldId id="268" r:id="rId4"/>
    <p:sldId id="289" r:id="rId5"/>
    <p:sldId id="257" r:id="rId6"/>
    <p:sldId id="261" r:id="rId7"/>
    <p:sldId id="273" r:id="rId8"/>
    <p:sldId id="263" r:id="rId9"/>
    <p:sldId id="272" r:id="rId10"/>
    <p:sldId id="262" r:id="rId11"/>
    <p:sldId id="270" r:id="rId12"/>
    <p:sldId id="264" r:id="rId13"/>
    <p:sldId id="271" r:id="rId14"/>
    <p:sldId id="265" r:id="rId15"/>
    <p:sldId id="269" r:id="rId16"/>
    <p:sldId id="279" r:id="rId17"/>
    <p:sldId id="275" r:id="rId18"/>
    <p:sldId id="276" r:id="rId19"/>
    <p:sldId id="278" r:id="rId20"/>
    <p:sldId id="280" r:id="rId21"/>
    <p:sldId id="281" r:id="rId22"/>
    <p:sldId id="283" r:id="rId23"/>
    <p:sldId id="285" r:id="rId24"/>
    <p:sldId id="287" r:id="rId25"/>
    <p:sldId id="288" r:id="rId2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3399"/>
    <a:srgbClr val="43E6F7"/>
    <a:srgbClr val="66CCFF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61" autoAdjust="0"/>
    <p:restoredTop sz="94434" autoAdjust="0"/>
  </p:normalViewPr>
  <p:slideViewPr>
    <p:cSldViewPr snapToGrid="0">
      <p:cViewPr varScale="1">
        <p:scale>
          <a:sx n="82" d="100"/>
          <a:sy n="82" d="100"/>
        </p:scale>
        <p:origin x="9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1E9F34-D57A-404A-A6D1-FD2B8C5D541C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k-SK"/>
        </a:p>
      </dgm:t>
    </dgm:pt>
    <dgm:pt modelId="{19B969D4-89E6-4D4B-8230-6A79942CF9CD}">
      <dgm:prSet phldrT="[Text]" custT="1"/>
      <dgm:spPr>
        <a:solidFill>
          <a:srgbClr val="FF3399"/>
        </a:solidFill>
      </dgm:spPr>
      <dgm:t>
        <a:bodyPr/>
        <a:lstStyle/>
        <a:p>
          <a:r>
            <a:rPr lang="sk-SK" sz="3200" dirty="0" smtClean="0"/>
            <a:t>Sme</a:t>
          </a:r>
          <a:r>
            <a:rPr lang="sk-SK" sz="4300" dirty="0" smtClean="0"/>
            <a:t> Atraktívni </a:t>
          </a:r>
          <a:endParaRPr lang="sk-SK" sz="4300" dirty="0"/>
        </a:p>
      </dgm:t>
    </dgm:pt>
    <dgm:pt modelId="{0368C294-2807-4F98-A62B-B08064245923}" type="parTrans" cxnId="{255D1C5B-9186-4503-A9A0-58D998DD24F6}">
      <dgm:prSet/>
      <dgm:spPr/>
      <dgm:t>
        <a:bodyPr/>
        <a:lstStyle/>
        <a:p>
          <a:endParaRPr lang="sk-SK"/>
        </a:p>
      </dgm:t>
    </dgm:pt>
    <dgm:pt modelId="{9133B1D9-B1D0-4C01-A090-8186C03B49CD}" type="sibTrans" cxnId="{255D1C5B-9186-4503-A9A0-58D998DD24F6}">
      <dgm:prSet/>
      <dgm:spPr/>
      <dgm:t>
        <a:bodyPr/>
        <a:lstStyle/>
        <a:p>
          <a:endParaRPr lang="sk-SK"/>
        </a:p>
      </dgm:t>
    </dgm:pt>
    <dgm:pt modelId="{7066B3B1-52DC-48B2-A6E0-5C9510E000E3}">
      <dgm:prSet phldrT="[Text]" custT="1"/>
      <dgm:spPr/>
      <dgm:t>
        <a:bodyPr/>
        <a:lstStyle/>
        <a:p>
          <a:r>
            <a:rPr lang="sk-SK" sz="3200" dirty="0" smtClean="0"/>
            <a:t>Sme</a:t>
          </a:r>
          <a:r>
            <a:rPr lang="sk-SK" sz="4300" dirty="0" smtClean="0"/>
            <a:t> Aktuálni</a:t>
          </a:r>
          <a:endParaRPr lang="sk-SK" sz="4300" dirty="0"/>
        </a:p>
      </dgm:t>
    </dgm:pt>
    <dgm:pt modelId="{C6362CB0-D90C-4972-BD6A-4D2F526770F8}" type="parTrans" cxnId="{7E954F8C-E2D9-4475-84D8-0EDA78F80748}">
      <dgm:prSet/>
      <dgm:spPr/>
      <dgm:t>
        <a:bodyPr/>
        <a:lstStyle/>
        <a:p>
          <a:endParaRPr lang="sk-SK"/>
        </a:p>
      </dgm:t>
    </dgm:pt>
    <dgm:pt modelId="{4A52A761-E51B-4FF3-B87C-BA2D48AC8ED2}" type="sibTrans" cxnId="{7E954F8C-E2D9-4475-84D8-0EDA78F80748}">
      <dgm:prSet/>
      <dgm:spPr/>
      <dgm:t>
        <a:bodyPr/>
        <a:lstStyle/>
        <a:p>
          <a:endParaRPr lang="sk-SK"/>
        </a:p>
      </dgm:t>
    </dgm:pt>
    <dgm:pt modelId="{FF92318B-99EC-4497-806A-417FBCCDA9C7}">
      <dgm:prSet phldrT="[Text]" custT="1"/>
      <dgm:spPr>
        <a:solidFill>
          <a:srgbClr val="00B050"/>
        </a:solidFill>
      </dgm:spPr>
      <dgm:t>
        <a:bodyPr/>
        <a:lstStyle/>
        <a:p>
          <a:pPr>
            <a:spcAft>
              <a:spcPts val="600"/>
            </a:spcAft>
          </a:pPr>
          <a:r>
            <a:rPr lang="sk-SK" sz="3200" dirty="0" smtClean="0"/>
            <a:t>Sme</a:t>
          </a:r>
          <a:r>
            <a:rPr lang="sk-SK" sz="4800" dirty="0" smtClean="0"/>
            <a:t> </a:t>
          </a:r>
        </a:p>
        <a:p>
          <a:pPr>
            <a:spcAft>
              <a:spcPts val="600"/>
            </a:spcAft>
          </a:pPr>
          <a:r>
            <a:rPr lang="sk-SK" sz="4800" dirty="0" smtClean="0"/>
            <a:t>Akční</a:t>
          </a:r>
          <a:endParaRPr lang="sk-SK" sz="4800" dirty="0"/>
        </a:p>
      </dgm:t>
    </dgm:pt>
    <dgm:pt modelId="{AB14B761-8924-4375-BD18-A5DE5D86EB8A}" type="parTrans" cxnId="{0EFC02E3-B865-4362-BE1B-481DF0AD76DD}">
      <dgm:prSet/>
      <dgm:spPr/>
      <dgm:t>
        <a:bodyPr/>
        <a:lstStyle/>
        <a:p>
          <a:endParaRPr lang="sk-SK"/>
        </a:p>
      </dgm:t>
    </dgm:pt>
    <dgm:pt modelId="{D90F3BEE-D45D-46B7-99D7-DA1D1E556A30}" type="sibTrans" cxnId="{0EFC02E3-B865-4362-BE1B-481DF0AD76DD}">
      <dgm:prSet/>
      <dgm:spPr/>
      <dgm:t>
        <a:bodyPr/>
        <a:lstStyle/>
        <a:p>
          <a:endParaRPr lang="sk-SK"/>
        </a:p>
      </dgm:t>
    </dgm:pt>
    <dgm:pt modelId="{2F72B943-3786-46F6-9941-6B403D622F22}" type="pres">
      <dgm:prSet presAssocID="{061E9F34-D57A-404A-A6D1-FD2B8C5D541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sk-SK"/>
        </a:p>
      </dgm:t>
    </dgm:pt>
    <dgm:pt modelId="{B3DC0FCD-50AC-4D2E-A957-94EB8F6D6452}" type="pres">
      <dgm:prSet presAssocID="{19B969D4-89E6-4D4B-8230-6A79942CF9CD}" presName="node" presStyleLbl="node1" presStyleIdx="0" presStyleCnt="3" custScaleX="38483" custScaleY="35476" custLinFactNeighborY="478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E1BB9F36-C037-455D-A4C8-18B94C470B9A}" type="pres">
      <dgm:prSet presAssocID="{9133B1D9-B1D0-4C01-A090-8186C03B49CD}" presName="sibTrans" presStyleCnt="0"/>
      <dgm:spPr/>
    </dgm:pt>
    <dgm:pt modelId="{B02C05EE-A084-41E4-BA40-9479829F2CD9}" type="pres">
      <dgm:prSet presAssocID="{7066B3B1-52DC-48B2-A6E0-5C9510E000E3}" presName="node" presStyleLbl="node1" presStyleIdx="1" presStyleCnt="3" custScaleX="38181" custScaleY="35542" custLinFactNeighborX="-1219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  <dgm:pt modelId="{468F050D-9E95-49C3-BA41-21FBCAE46AE1}" type="pres">
      <dgm:prSet presAssocID="{4A52A761-E51B-4FF3-B87C-BA2D48AC8ED2}" presName="sibTrans" presStyleCnt="0"/>
      <dgm:spPr/>
    </dgm:pt>
    <dgm:pt modelId="{9213BA26-68CB-4061-B3C2-68EA555C9196}" type="pres">
      <dgm:prSet presAssocID="{FF92318B-99EC-4497-806A-417FBCCDA9C7}" presName="node" presStyleLbl="node1" presStyleIdx="2" presStyleCnt="3" custScaleX="40571" custScaleY="33767">
        <dgm:presLayoutVars>
          <dgm:bulletEnabled val="1"/>
        </dgm:presLayoutVars>
      </dgm:prSet>
      <dgm:spPr/>
      <dgm:t>
        <a:bodyPr/>
        <a:lstStyle/>
        <a:p>
          <a:endParaRPr lang="sk-SK"/>
        </a:p>
      </dgm:t>
    </dgm:pt>
  </dgm:ptLst>
  <dgm:cxnLst>
    <dgm:cxn modelId="{255D1C5B-9186-4503-A9A0-58D998DD24F6}" srcId="{061E9F34-D57A-404A-A6D1-FD2B8C5D541C}" destId="{19B969D4-89E6-4D4B-8230-6A79942CF9CD}" srcOrd="0" destOrd="0" parTransId="{0368C294-2807-4F98-A62B-B08064245923}" sibTransId="{9133B1D9-B1D0-4C01-A090-8186C03B49CD}"/>
    <dgm:cxn modelId="{0EFC02E3-B865-4362-BE1B-481DF0AD76DD}" srcId="{061E9F34-D57A-404A-A6D1-FD2B8C5D541C}" destId="{FF92318B-99EC-4497-806A-417FBCCDA9C7}" srcOrd="2" destOrd="0" parTransId="{AB14B761-8924-4375-BD18-A5DE5D86EB8A}" sibTransId="{D90F3BEE-D45D-46B7-99D7-DA1D1E556A30}"/>
    <dgm:cxn modelId="{C245F0DB-DB43-4274-979B-DEB49051DC28}" type="presOf" srcId="{7066B3B1-52DC-48B2-A6E0-5C9510E000E3}" destId="{B02C05EE-A084-41E4-BA40-9479829F2CD9}" srcOrd="0" destOrd="0" presId="urn:microsoft.com/office/officeart/2005/8/layout/default"/>
    <dgm:cxn modelId="{885B9EF7-5E64-4A05-B841-208F3851D6CA}" type="presOf" srcId="{FF92318B-99EC-4497-806A-417FBCCDA9C7}" destId="{9213BA26-68CB-4061-B3C2-68EA555C9196}" srcOrd="0" destOrd="0" presId="urn:microsoft.com/office/officeart/2005/8/layout/default"/>
    <dgm:cxn modelId="{4DA7960A-F52A-40D9-9D87-A4254BCF4B79}" type="presOf" srcId="{19B969D4-89E6-4D4B-8230-6A79942CF9CD}" destId="{B3DC0FCD-50AC-4D2E-A957-94EB8F6D6452}" srcOrd="0" destOrd="0" presId="urn:microsoft.com/office/officeart/2005/8/layout/default"/>
    <dgm:cxn modelId="{7E954F8C-E2D9-4475-84D8-0EDA78F80748}" srcId="{061E9F34-D57A-404A-A6D1-FD2B8C5D541C}" destId="{7066B3B1-52DC-48B2-A6E0-5C9510E000E3}" srcOrd="1" destOrd="0" parTransId="{C6362CB0-D90C-4972-BD6A-4D2F526770F8}" sibTransId="{4A52A761-E51B-4FF3-B87C-BA2D48AC8ED2}"/>
    <dgm:cxn modelId="{433FE01F-3172-4298-9137-716BCB7988B2}" type="presOf" srcId="{061E9F34-D57A-404A-A6D1-FD2B8C5D541C}" destId="{2F72B943-3786-46F6-9941-6B403D622F22}" srcOrd="0" destOrd="0" presId="urn:microsoft.com/office/officeart/2005/8/layout/default"/>
    <dgm:cxn modelId="{9DBDC1FA-B4AC-45BB-8A4E-4E05EE5F5BF1}" type="presParOf" srcId="{2F72B943-3786-46F6-9941-6B403D622F22}" destId="{B3DC0FCD-50AC-4D2E-A957-94EB8F6D6452}" srcOrd="0" destOrd="0" presId="urn:microsoft.com/office/officeart/2005/8/layout/default"/>
    <dgm:cxn modelId="{F72020A9-9A8C-4825-BEB6-117672945C4B}" type="presParOf" srcId="{2F72B943-3786-46F6-9941-6B403D622F22}" destId="{E1BB9F36-C037-455D-A4C8-18B94C470B9A}" srcOrd="1" destOrd="0" presId="urn:microsoft.com/office/officeart/2005/8/layout/default"/>
    <dgm:cxn modelId="{91D962B2-45CB-4F4A-A816-9959527C8A6C}" type="presParOf" srcId="{2F72B943-3786-46F6-9941-6B403D622F22}" destId="{B02C05EE-A084-41E4-BA40-9479829F2CD9}" srcOrd="2" destOrd="0" presId="urn:microsoft.com/office/officeart/2005/8/layout/default"/>
    <dgm:cxn modelId="{C3273930-2D37-4C77-AC23-7817CE31232C}" type="presParOf" srcId="{2F72B943-3786-46F6-9941-6B403D622F22}" destId="{468F050D-9E95-49C3-BA41-21FBCAE46AE1}" srcOrd="3" destOrd="0" presId="urn:microsoft.com/office/officeart/2005/8/layout/default"/>
    <dgm:cxn modelId="{F6AAA26F-EA87-4291-8160-C4D4DEE10883}" type="presParOf" srcId="{2F72B943-3786-46F6-9941-6B403D622F22}" destId="{9213BA26-68CB-4061-B3C2-68EA555C9196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DC0FCD-50AC-4D2E-A957-94EB8F6D6452}">
      <dsp:nvSpPr>
        <dsp:cNvPr id="0" name=""/>
        <dsp:cNvSpPr/>
      </dsp:nvSpPr>
      <dsp:spPr>
        <a:xfrm>
          <a:off x="489850" y="313041"/>
          <a:ext cx="2806500" cy="1552322"/>
        </a:xfrm>
        <a:prstGeom prst="rect">
          <a:avLst/>
        </a:prstGeom>
        <a:solidFill>
          <a:srgbClr val="FF33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200" kern="1200" dirty="0" smtClean="0"/>
            <a:t>Sme</a:t>
          </a:r>
          <a:r>
            <a:rPr lang="sk-SK" sz="4300" kern="1200" dirty="0" smtClean="0"/>
            <a:t> Atraktívni </a:t>
          </a:r>
          <a:endParaRPr lang="sk-SK" sz="4300" kern="1200" dirty="0"/>
        </a:p>
      </dsp:txBody>
      <dsp:txXfrm>
        <a:off x="489850" y="313041"/>
        <a:ext cx="2806500" cy="1552322"/>
      </dsp:txXfrm>
    </dsp:sp>
    <dsp:sp modelId="{B02C05EE-A084-41E4-BA40-9479829F2CD9}">
      <dsp:nvSpPr>
        <dsp:cNvPr id="0" name=""/>
        <dsp:cNvSpPr/>
      </dsp:nvSpPr>
      <dsp:spPr>
        <a:xfrm>
          <a:off x="3936734" y="290681"/>
          <a:ext cx="2784475" cy="155521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k-SK" sz="3200" kern="1200" dirty="0" smtClean="0"/>
            <a:t>Sme</a:t>
          </a:r>
          <a:r>
            <a:rPr lang="sk-SK" sz="4300" kern="1200" dirty="0" smtClean="0"/>
            <a:t> Aktuálni</a:t>
          </a:r>
          <a:endParaRPr lang="sk-SK" sz="4300" kern="1200" dirty="0"/>
        </a:p>
      </dsp:txBody>
      <dsp:txXfrm>
        <a:off x="3936734" y="290681"/>
        <a:ext cx="2784475" cy="1555210"/>
      </dsp:txXfrm>
    </dsp:sp>
    <dsp:sp modelId="{9213BA26-68CB-4061-B3C2-68EA555C9196}">
      <dsp:nvSpPr>
        <dsp:cNvPr id="0" name=""/>
        <dsp:cNvSpPr/>
      </dsp:nvSpPr>
      <dsp:spPr>
        <a:xfrm>
          <a:off x="2170592" y="2575175"/>
          <a:ext cx="2958774" cy="1477542"/>
        </a:xfrm>
        <a:prstGeom prst="rect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sk-SK" sz="3200" kern="1200" dirty="0" smtClean="0"/>
            <a:t>Sme</a:t>
          </a:r>
          <a:r>
            <a:rPr lang="sk-SK" sz="4800" kern="1200" dirty="0" smtClean="0"/>
            <a:t> 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sk-SK" sz="4800" kern="1200" dirty="0" smtClean="0"/>
            <a:t>Akční</a:t>
          </a:r>
          <a:endParaRPr lang="sk-SK" sz="4800" kern="1200" dirty="0"/>
        </a:p>
      </dsp:txBody>
      <dsp:txXfrm>
        <a:off x="2170592" y="2575175"/>
        <a:ext cx="2958774" cy="147754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424A8-1AEB-4F0F-8324-04F1DD315345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C708D9-69A9-4944-AAD0-981833221D3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868202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FF0000"/>
                </a:solidFill>
              </a:rPr>
              <a:t>Univerzita má akreditované programy v 21 študijných odboroch </a:t>
            </a:r>
            <a:endParaRPr lang="sk-SK" dirty="0">
              <a:solidFill>
                <a:srgbClr val="FF0000"/>
              </a:solidFill>
            </a:endParaRPr>
          </a:p>
        </p:txBody>
      </p:sp>
      <p:sp>
        <p:nvSpPr>
          <p:cNvPr id="4" name="Zástupný symbol hlavičky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k-SK" smtClean="0"/>
              <a:t>Správa o vzdelávacej činnosti UKF v Nitre za AR 2017/2018</a:t>
            </a:r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C6F56-9F56-4FD2-B20B-6136E473F4E6}" type="slidenum">
              <a:rPr lang="sk-SK" smtClean="0"/>
              <a:t>4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30058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C708D9-69A9-4944-AAD0-981833221D39}" type="slidenum">
              <a:rPr lang="sk-SK" smtClean="0"/>
              <a:t>23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57849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44013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027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18533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81830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720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4012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68552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2105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61709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15136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98805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EB617-9B71-41CF-AB65-18207E96EAA4}" type="datetimeFigureOut">
              <a:rPr lang="sk-SK" smtClean="0"/>
              <a:t>30.1.2021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AE38D-005E-4A19-878D-1E368306329C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66933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34.png"/><Relationship Id="rId7" Type="http://schemas.openxmlformats.org/officeDocument/2006/relationships/image" Target="../media/image4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image" Target="../media/image63.jpg"/><Relationship Id="rId7" Type="http://schemas.openxmlformats.org/officeDocument/2006/relationships/image" Target="../media/image6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7" Type="http://schemas.openxmlformats.org/officeDocument/2006/relationships/image" Target="../media/image76.jp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25008" y="4778069"/>
            <a:ext cx="7262192" cy="1444486"/>
          </a:xfrm>
        </p:spPr>
        <p:txBody>
          <a:bodyPr/>
          <a:lstStyle/>
          <a:p>
            <a:r>
              <a:rPr lang="sk-SK" b="1" dirty="0" smtClean="0">
                <a:solidFill>
                  <a:srgbClr val="33CCFF"/>
                </a:solidFill>
              </a:rPr>
              <a:t>Študuj na jednej z najlepších univerzít na Slovensku</a:t>
            </a:r>
          </a:p>
          <a:p>
            <a:r>
              <a:rPr lang="sk-SK" sz="4400" b="1" dirty="0" smtClean="0">
                <a:solidFill>
                  <a:srgbClr val="33CCFF"/>
                </a:solidFill>
              </a:rPr>
              <a:t>Študuj na UKF v NITRE</a:t>
            </a:r>
            <a:endParaRPr lang="sk-SK" sz="4400" b="1" dirty="0">
              <a:solidFill>
                <a:srgbClr val="33CCFF"/>
              </a:solidFill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113" y="4749494"/>
            <a:ext cx="4178468" cy="1501637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392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64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20478" y="528320"/>
            <a:ext cx="7087042" cy="1584960"/>
          </a:xfrm>
        </p:spPr>
        <p:txBody>
          <a:bodyPr>
            <a:normAutofit/>
          </a:bodyPr>
          <a:lstStyle/>
          <a:p>
            <a:r>
              <a:rPr lang="sk-SK" sz="4000" b="1" dirty="0" smtClean="0">
                <a:solidFill>
                  <a:srgbClr val="FF3399"/>
                </a:solidFill>
              </a:rPr>
              <a:t>Prečo študovať na UKF v Nitre? </a:t>
            </a:r>
            <a:br>
              <a:rPr lang="sk-SK" sz="4000" b="1" dirty="0" smtClean="0">
                <a:solidFill>
                  <a:srgbClr val="FF3399"/>
                </a:solidFill>
              </a:rPr>
            </a:br>
            <a:r>
              <a:rPr lang="sk-SK" sz="6000" b="1" dirty="0" smtClean="0">
                <a:solidFill>
                  <a:srgbClr val="43E6F7"/>
                </a:solidFill>
              </a:rPr>
              <a:t>Sme AAA</a:t>
            </a:r>
            <a:endParaRPr lang="sk-SK" sz="6000" b="1" dirty="0">
              <a:solidFill>
                <a:srgbClr val="43E6F7"/>
              </a:solidFill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509" y="92948"/>
            <a:ext cx="2976532" cy="1069691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36" y="1234440"/>
            <a:ext cx="4016904" cy="5641768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010668802"/>
              </p:ext>
            </p:extLst>
          </p:nvPr>
        </p:nvGraphicFramePr>
        <p:xfrm>
          <a:off x="4394200" y="2113280"/>
          <a:ext cx="729996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76058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/>
          </p:cNvSpPr>
          <p:nvPr/>
        </p:nvSpPr>
        <p:spPr bwMode="auto">
          <a:xfrm>
            <a:off x="5245100" y="1793324"/>
            <a:ext cx="4875213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UKF je </a:t>
            </a:r>
            <a:r>
              <a:rPr lang="sk-SK" altLang="sk-SK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šiestou </a:t>
            </a:r>
            <a:r>
              <a:rPr lang="sk-SK" altLang="sk-SK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najväčšou univerzitou na Slovensku</a:t>
            </a:r>
          </a:p>
        </p:txBody>
      </p:sp>
      <p:sp>
        <p:nvSpPr>
          <p:cNvPr id="5123" name="Rectangle 2"/>
          <p:cNvSpPr>
            <a:spLocks/>
          </p:cNvSpPr>
          <p:nvPr/>
        </p:nvSpPr>
        <p:spPr bwMode="auto">
          <a:xfrm>
            <a:off x="3708400" y="1592264"/>
            <a:ext cx="129540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44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6</a:t>
            </a:r>
            <a:r>
              <a:rPr lang="sk-SK" altLang="sk-SK" sz="4400" b="1" dirty="0" smtClean="0">
                <a:solidFill>
                  <a:srgbClr val="EEECE1"/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.</a:t>
            </a:r>
            <a:endParaRPr lang="sk-SK" altLang="sk-SK" sz="4400" b="1" dirty="0">
              <a:solidFill>
                <a:srgbClr val="EEECE1"/>
              </a:solidFill>
              <a:latin typeface="Georgia" panose="02040502050405020303" pitchFamily="18" charset="0"/>
              <a:sym typeface="Georgia" panose="02040502050405020303" pitchFamily="18" charset="0"/>
            </a:endParaRPr>
          </a:p>
        </p:txBody>
      </p:sp>
      <p:sp>
        <p:nvSpPr>
          <p:cNvPr id="5124" name="Rectangle 5"/>
          <p:cNvSpPr>
            <a:spLocks/>
          </p:cNvSpPr>
          <p:nvPr/>
        </p:nvSpPr>
        <p:spPr bwMode="auto">
          <a:xfrm>
            <a:off x="5243513" y="2773364"/>
            <a:ext cx="48768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sz="20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evidovaných študentov na troch stupňoch štúdia</a:t>
            </a:r>
          </a:p>
        </p:txBody>
      </p:sp>
      <p:sp>
        <p:nvSpPr>
          <p:cNvPr id="5125" name="Rectangle 6"/>
          <p:cNvSpPr>
            <a:spLocks/>
          </p:cNvSpPr>
          <p:nvPr/>
        </p:nvSpPr>
        <p:spPr bwMode="auto">
          <a:xfrm>
            <a:off x="3568701" y="2562473"/>
            <a:ext cx="1674813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4400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6921</a:t>
            </a:r>
            <a:endParaRPr lang="sk-SK" altLang="sk-SK" sz="4400" b="1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  <a:sym typeface="Georgia" panose="02040502050405020303" pitchFamily="18" charset="0"/>
            </a:endParaRPr>
          </a:p>
        </p:txBody>
      </p:sp>
      <p:sp>
        <p:nvSpPr>
          <p:cNvPr id="5126" name="Rectangle 7"/>
          <p:cNvSpPr>
            <a:spLocks/>
          </p:cNvSpPr>
          <p:nvPr/>
        </p:nvSpPr>
        <p:spPr bwMode="auto">
          <a:xfrm>
            <a:off x="5243513" y="3886200"/>
            <a:ext cx="48768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akreditovaných vedeckých a odborných študijných programov na bakalárskom </a:t>
            </a:r>
            <a:r>
              <a:rPr lang="sk-SK" altLang="sk-SK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/>
            </a:r>
            <a:br>
              <a:rPr lang="sk-SK" altLang="sk-SK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</a:br>
            <a:r>
              <a:rPr lang="sk-SK" altLang="sk-SK" sz="20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 </a:t>
            </a:r>
            <a:r>
              <a:rPr lang="sk-SK" altLang="sk-SK" sz="20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magisterskom stupni</a:t>
            </a:r>
          </a:p>
        </p:txBody>
      </p:sp>
      <p:sp>
        <p:nvSpPr>
          <p:cNvPr id="5127" name="Rectangle 8"/>
          <p:cNvSpPr>
            <a:spLocks/>
          </p:cNvSpPr>
          <p:nvPr/>
        </p:nvSpPr>
        <p:spPr bwMode="auto">
          <a:xfrm>
            <a:off x="3708400" y="3675064"/>
            <a:ext cx="137160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4400" b="1" dirty="0" smtClean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105</a:t>
            </a:r>
            <a:endParaRPr lang="sk-SK" altLang="sk-SK" sz="4400" b="1" dirty="0">
              <a:solidFill>
                <a:schemeClr val="accent1">
                  <a:lumMod val="75000"/>
                </a:schemeClr>
              </a:solidFill>
              <a:latin typeface="Georgia" panose="02040502050405020303" pitchFamily="18" charset="0"/>
              <a:sym typeface="Georgia" panose="02040502050405020303" pitchFamily="18" charset="0"/>
            </a:endParaRPr>
          </a:p>
        </p:txBody>
      </p:sp>
      <p:sp>
        <p:nvSpPr>
          <p:cNvPr id="5128" name="Rectangle 9"/>
          <p:cNvSpPr>
            <a:spLocks/>
          </p:cNvSpPr>
          <p:nvPr/>
        </p:nvSpPr>
        <p:spPr bwMode="auto">
          <a:xfrm>
            <a:off x="5243513" y="4953001"/>
            <a:ext cx="4876800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sz="200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akreditovaných vedeckých študijných programov na doktorandskom stupni</a:t>
            </a:r>
          </a:p>
        </p:txBody>
      </p:sp>
      <p:sp>
        <p:nvSpPr>
          <p:cNvPr id="5129" name="Rectangle 10"/>
          <p:cNvSpPr>
            <a:spLocks/>
          </p:cNvSpPr>
          <p:nvPr/>
        </p:nvSpPr>
        <p:spPr bwMode="auto">
          <a:xfrm>
            <a:off x="3708400" y="4741864"/>
            <a:ext cx="1295400" cy="769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4400" b="1" dirty="0">
                <a:solidFill>
                  <a:schemeClr val="accent1">
                    <a:lumMod val="75000"/>
                  </a:schemeClr>
                </a:solidFill>
                <a:latin typeface="Georgia" panose="02040502050405020303" pitchFamily="18" charset="0"/>
                <a:sym typeface="Georgia" panose="02040502050405020303" pitchFamily="18" charset="0"/>
              </a:rPr>
              <a:t>33</a:t>
            </a:r>
          </a:p>
        </p:txBody>
      </p:sp>
      <p:pic>
        <p:nvPicPr>
          <p:cNvPr id="5132" name="Picture 17" descr="pasted-imag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1560" y="2460133"/>
            <a:ext cx="720090" cy="908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362" name="Picture 2" descr="C:\Users\lakusqo\Desktop\map.pn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rgbClr val="6CF311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467" y="1723006"/>
            <a:ext cx="1308841" cy="638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34" name="Shape 228"/>
          <p:cNvGrpSpPr>
            <a:grpSpLocks/>
          </p:cNvGrpSpPr>
          <p:nvPr/>
        </p:nvGrpSpPr>
        <p:grpSpPr bwMode="auto">
          <a:xfrm>
            <a:off x="2321560" y="3481389"/>
            <a:ext cx="772478" cy="917574"/>
            <a:chOff x="1923675" y="1633650"/>
            <a:chExt cx="436000" cy="435975"/>
          </a:xfrm>
        </p:grpSpPr>
        <p:sp>
          <p:nvSpPr>
            <p:cNvPr id="5139" name="Shape 229"/>
            <p:cNvSpPr>
              <a:spLocks/>
            </p:cNvSpPr>
            <p:nvPr/>
          </p:nvSpPr>
          <p:spPr bwMode="auto">
            <a:xfrm>
              <a:off x="2209250" y="1633650"/>
              <a:ext cx="150425" cy="150425"/>
            </a:xfrm>
            <a:custGeom>
              <a:avLst/>
              <a:gdLst>
                <a:gd name="T0" fmla="*/ 2147483646 w 6017"/>
                <a:gd name="T1" fmla="*/ 2147483646 h 6017"/>
                <a:gd name="T2" fmla="*/ 2147483646 w 6017"/>
                <a:gd name="T3" fmla="*/ 2147483646 h 6017"/>
                <a:gd name="T4" fmla="*/ 2147483646 w 6017"/>
                <a:gd name="T5" fmla="*/ 2147483646 h 6017"/>
                <a:gd name="T6" fmla="*/ 2147483646 w 6017"/>
                <a:gd name="T7" fmla="*/ 2147483646 h 6017"/>
                <a:gd name="T8" fmla="*/ 2147483646 w 6017"/>
                <a:gd name="T9" fmla="*/ 2147483646 h 6017"/>
                <a:gd name="T10" fmla="*/ 2147483646 w 6017"/>
                <a:gd name="T11" fmla="*/ 2147483646 h 6017"/>
                <a:gd name="T12" fmla="*/ 2147483646 w 6017"/>
                <a:gd name="T13" fmla="*/ 2147483646 h 6017"/>
                <a:gd name="T14" fmla="*/ 2147483646 w 6017"/>
                <a:gd name="T15" fmla="*/ 2147483646 h 6017"/>
                <a:gd name="T16" fmla="*/ 2147483646 w 6017"/>
                <a:gd name="T17" fmla="*/ 2147483646 h 6017"/>
                <a:gd name="T18" fmla="*/ 2147483646 w 6017"/>
                <a:gd name="T19" fmla="*/ 2147483646 h 6017"/>
                <a:gd name="T20" fmla="*/ 2147483646 w 6017"/>
                <a:gd name="T21" fmla="*/ 2147483646 h 6017"/>
                <a:gd name="T22" fmla="*/ 0 w 6017"/>
                <a:gd name="T23" fmla="*/ 2147483646 h 6017"/>
                <a:gd name="T24" fmla="*/ 2147483646 w 6017"/>
                <a:gd name="T25" fmla="*/ 2147483646 h 6017"/>
                <a:gd name="T26" fmla="*/ 2147483646 w 6017"/>
                <a:gd name="T27" fmla="*/ 2147483646 h 6017"/>
                <a:gd name="T28" fmla="*/ 2147483646 w 6017"/>
                <a:gd name="T29" fmla="*/ 2147483646 h 6017"/>
                <a:gd name="T30" fmla="*/ 2147483646 w 6017"/>
                <a:gd name="T31" fmla="*/ 2147483646 h 6017"/>
                <a:gd name="T32" fmla="*/ 2147483646 w 6017"/>
                <a:gd name="T33" fmla="*/ 2147483646 h 6017"/>
                <a:gd name="T34" fmla="*/ 2147483646 w 6017"/>
                <a:gd name="T35" fmla="*/ 2147483646 h 6017"/>
                <a:gd name="T36" fmla="*/ 2147483646 w 6017"/>
                <a:gd name="T37" fmla="*/ 2147483646 h 6017"/>
                <a:gd name="T38" fmla="*/ 2147483646 w 6017"/>
                <a:gd name="T39" fmla="*/ 2147483646 h 6017"/>
                <a:gd name="T40" fmla="*/ 2147483646 w 6017"/>
                <a:gd name="T41" fmla="*/ 2147483646 h 6017"/>
                <a:gd name="T42" fmla="*/ 2147483646 w 6017"/>
                <a:gd name="T43" fmla="*/ 2147483646 h 6017"/>
                <a:gd name="T44" fmla="*/ 2147483646 w 6017"/>
                <a:gd name="T45" fmla="*/ 2147483646 h 6017"/>
                <a:gd name="T46" fmla="*/ 2147483646 w 6017"/>
                <a:gd name="T47" fmla="*/ 2147483646 h 6017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6017"/>
                <a:gd name="T73" fmla="*/ 0 h 6017"/>
                <a:gd name="T74" fmla="*/ 6017 w 6017"/>
                <a:gd name="T75" fmla="*/ 6017 h 6017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5140" name="Shape 230"/>
            <p:cNvSpPr>
              <a:spLocks/>
            </p:cNvSpPr>
            <p:nvPr/>
          </p:nvSpPr>
          <p:spPr bwMode="auto">
            <a:xfrm>
              <a:off x="2019900" y="1757250"/>
              <a:ext cx="261825" cy="261850"/>
            </a:xfrm>
            <a:custGeom>
              <a:avLst/>
              <a:gdLst>
                <a:gd name="T0" fmla="*/ 2147483646 w 10473"/>
                <a:gd name="T1" fmla="*/ 2147483646 h 10474"/>
                <a:gd name="T2" fmla="*/ 0 w 10473"/>
                <a:gd name="T3" fmla="*/ 2147483646 h 10474"/>
                <a:gd name="T4" fmla="*/ 0 60000 65536"/>
                <a:gd name="T5" fmla="*/ 0 60000 65536"/>
                <a:gd name="T6" fmla="*/ 0 w 10473"/>
                <a:gd name="T7" fmla="*/ 0 h 10474"/>
                <a:gd name="T8" fmla="*/ 10473 w 10473"/>
                <a:gd name="T9" fmla="*/ 10474 h 104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5141" name="Shape 231"/>
            <p:cNvSpPr>
              <a:spLocks/>
            </p:cNvSpPr>
            <p:nvPr/>
          </p:nvSpPr>
          <p:spPr bwMode="auto">
            <a:xfrm>
              <a:off x="1923675" y="1681150"/>
              <a:ext cx="388500" cy="388475"/>
            </a:xfrm>
            <a:custGeom>
              <a:avLst/>
              <a:gdLst>
                <a:gd name="T0" fmla="*/ 2147483646 w 15540"/>
                <a:gd name="T1" fmla="*/ 0 h 15539"/>
                <a:gd name="T2" fmla="*/ 2147483646 w 15540"/>
                <a:gd name="T3" fmla="*/ 2147483646 h 15539"/>
                <a:gd name="T4" fmla="*/ 2147483646 w 15540"/>
                <a:gd name="T5" fmla="*/ 2147483646 h 15539"/>
                <a:gd name="T6" fmla="*/ 2147483646 w 15540"/>
                <a:gd name="T7" fmla="*/ 2147483646 h 15539"/>
                <a:gd name="T8" fmla="*/ 2147483646 w 15540"/>
                <a:gd name="T9" fmla="*/ 2147483646 h 15539"/>
                <a:gd name="T10" fmla="*/ 2147483646 w 15540"/>
                <a:gd name="T11" fmla="*/ 2147483646 h 15539"/>
                <a:gd name="T12" fmla="*/ 2147483646 w 15540"/>
                <a:gd name="T13" fmla="*/ 2147483646 h 15539"/>
                <a:gd name="T14" fmla="*/ 2147483646 w 15540"/>
                <a:gd name="T15" fmla="*/ 2147483646 h 15539"/>
                <a:gd name="T16" fmla="*/ 2147483646 w 15540"/>
                <a:gd name="T17" fmla="*/ 2147483646 h 15539"/>
                <a:gd name="T18" fmla="*/ 2147483646 w 15540"/>
                <a:gd name="T19" fmla="*/ 2147483646 h 15539"/>
                <a:gd name="T20" fmla="*/ 2147483646 w 15540"/>
                <a:gd name="T21" fmla="*/ 2147483646 h 15539"/>
                <a:gd name="T22" fmla="*/ 2147483646 w 15540"/>
                <a:gd name="T23" fmla="*/ 2147483646 h 15539"/>
                <a:gd name="T24" fmla="*/ 2147483646 w 15540"/>
                <a:gd name="T25" fmla="*/ 2147483646 h 15539"/>
                <a:gd name="T26" fmla="*/ 2147483646 w 15540"/>
                <a:gd name="T27" fmla="*/ 2147483646 h 15539"/>
                <a:gd name="T28" fmla="*/ 2147483646 w 15540"/>
                <a:gd name="T29" fmla="*/ 2147483646 h 15539"/>
                <a:gd name="T30" fmla="*/ 2147483646 w 15540"/>
                <a:gd name="T31" fmla="*/ 2147483646 h 15539"/>
                <a:gd name="T32" fmla="*/ 2147483646 w 15540"/>
                <a:gd name="T33" fmla="*/ 2147483646 h 15539"/>
                <a:gd name="T34" fmla="*/ 2147483646 w 15540"/>
                <a:gd name="T35" fmla="*/ 2147483646 h 15539"/>
                <a:gd name="T36" fmla="*/ 2147483646 w 15540"/>
                <a:gd name="T37" fmla="*/ 2147483646 h 15539"/>
                <a:gd name="T38" fmla="*/ 2147483646 w 15540"/>
                <a:gd name="T39" fmla="*/ 2147483646 h 15539"/>
                <a:gd name="T40" fmla="*/ 2147483646 w 15540"/>
                <a:gd name="T41" fmla="*/ 2147483646 h 15539"/>
                <a:gd name="T42" fmla="*/ 2147483646 w 15540"/>
                <a:gd name="T43" fmla="*/ 2147483646 h 15539"/>
                <a:gd name="T44" fmla="*/ 2147483646 w 15540"/>
                <a:gd name="T45" fmla="*/ 2147483646 h 15539"/>
                <a:gd name="T46" fmla="*/ 2147483646 w 15540"/>
                <a:gd name="T47" fmla="*/ 2147483646 h 15539"/>
                <a:gd name="T48" fmla="*/ 2147483646 w 15540"/>
                <a:gd name="T49" fmla="*/ 2147483646 h 15539"/>
                <a:gd name="T50" fmla="*/ 2147483646 w 15540"/>
                <a:gd name="T51" fmla="*/ 2147483646 h 15539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5540"/>
                <a:gd name="T79" fmla="*/ 0 h 15539"/>
                <a:gd name="T80" fmla="*/ 15540 w 15540"/>
                <a:gd name="T81" fmla="*/ 15539 h 15539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5142" name="Shape 232"/>
            <p:cNvSpPr>
              <a:spLocks/>
            </p:cNvSpPr>
            <p:nvPr/>
          </p:nvSpPr>
          <p:spPr bwMode="auto">
            <a:xfrm>
              <a:off x="1974225" y="1711575"/>
              <a:ext cx="261825" cy="261850"/>
            </a:xfrm>
            <a:custGeom>
              <a:avLst/>
              <a:gdLst>
                <a:gd name="T0" fmla="*/ 0 w 10473"/>
                <a:gd name="T1" fmla="*/ 2147483646 h 10474"/>
                <a:gd name="T2" fmla="*/ 2147483646 w 10473"/>
                <a:gd name="T3" fmla="*/ 2147483646 h 10474"/>
                <a:gd name="T4" fmla="*/ 0 60000 65536"/>
                <a:gd name="T5" fmla="*/ 0 60000 65536"/>
                <a:gd name="T6" fmla="*/ 0 w 10473"/>
                <a:gd name="T7" fmla="*/ 0 h 10474"/>
                <a:gd name="T8" fmla="*/ 10473 w 10473"/>
                <a:gd name="T9" fmla="*/ 10474 h 1047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5143" name="Shape 233"/>
            <p:cNvSpPr>
              <a:spLocks/>
            </p:cNvSpPr>
            <p:nvPr/>
          </p:nvSpPr>
          <p:spPr bwMode="auto">
            <a:xfrm>
              <a:off x="1934650" y="2014200"/>
              <a:ext cx="44475" cy="44475"/>
            </a:xfrm>
            <a:custGeom>
              <a:avLst/>
              <a:gdLst>
                <a:gd name="T0" fmla="*/ 2147483646 w 1779"/>
                <a:gd name="T1" fmla="*/ 2147483646 h 1779"/>
                <a:gd name="T2" fmla="*/ 0 w 1779"/>
                <a:gd name="T3" fmla="*/ 0 h 1779"/>
                <a:gd name="T4" fmla="*/ 0 60000 65536"/>
                <a:gd name="T5" fmla="*/ 0 60000 65536"/>
                <a:gd name="T6" fmla="*/ 0 w 1779"/>
                <a:gd name="T7" fmla="*/ 0 h 1779"/>
                <a:gd name="T8" fmla="*/ 1779 w 1779"/>
                <a:gd name="T9" fmla="*/ 1779 h 1779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5144" name="Shape 234"/>
            <p:cNvSpPr>
              <a:spLocks/>
            </p:cNvSpPr>
            <p:nvPr/>
          </p:nvSpPr>
          <p:spPr bwMode="auto">
            <a:xfrm>
              <a:off x="1944375" y="1947225"/>
              <a:ext cx="101725" cy="101700"/>
            </a:xfrm>
            <a:custGeom>
              <a:avLst/>
              <a:gdLst>
                <a:gd name="T0" fmla="*/ 2147483646 w 4069"/>
                <a:gd name="T1" fmla="*/ 2147483646 h 4068"/>
                <a:gd name="T2" fmla="*/ 2147483646 w 4069"/>
                <a:gd name="T3" fmla="*/ 2147483646 h 4068"/>
                <a:gd name="T4" fmla="*/ 2147483646 w 4069"/>
                <a:gd name="T5" fmla="*/ 0 h 4068"/>
                <a:gd name="T6" fmla="*/ 2147483646 w 4069"/>
                <a:gd name="T7" fmla="*/ 0 h 4068"/>
                <a:gd name="T8" fmla="*/ 2147483646 w 4069"/>
                <a:gd name="T9" fmla="*/ 2147483646 h 4068"/>
                <a:gd name="T10" fmla="*/ 2147483646 w 4069"/>
                <a:gd name="T11" fmla="*/ 2147483646 h 4068"/>
                <a:gd name="T12" fmla="*/ 2147483646 w 4069"/>
                <a:gd name="T13" fmla="*/ 2147483646 h 4068"/>
                <a:gd name="T14" fmla="*/ 2147483646 w 4069"/>
                <a:gd name="T15" fmla="*/ 2147483646 h 406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69"/>
                <a:gd name="T25" fmla="*/ 0 h 4068"/>
                <a:gd name="T26" fmla="*/ 4069 w 4069"/>
                <a:gd name="T27" fmla="*/ 4068 h 406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38100" cap="rnd" cmpd="sng">
              <a:solidFill>
                <a:srgbClr val="FFFF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</p:grpSp>
      <p:grpSp>
        <p:nvGrpSpPr>
          <p:cNvPr id="5135" name="Shape 501"/>
          <p:cNvGrpSpPr>
            <a:grpSpLocks/>
          </p:cNvGrpSpPr>
          <p:nvPr/>
        </p:nvGrpSpPr>
        <p:grpSpPr bwMode="auto">
          <a:xfrm>
            <a:off x="2250440" y="4611646"/>
            <a:ext cx="924561" cy="879517"/>
            <a:chOff x="2599525" y="3688600"/>
            <a:chExt cx="428675" cy="351950"/>
          </a:xfrm>
        </p:grpSpPr>
        <p:sp>
          <p:nvSpPr>
            <p:cNvPr id="5136" name="Shape 502"/>
            <p:cNvSpPr>
              <a:spLocks/>
            </p:cNvSpPr>
            <p:nvPr/>
          </p:nvSpPr>
          <p:spPr bwMode="auto">
            <a:xfrm>
              <a:off x="2599525" y="3688600"/>
              <a:ext cx="428675" cy="168675"/>
            </a:xfrm>
            <a:custGeom>
              <a:avLst/>
              <a:gdLst>
                <a:gd name="T0" fmla="*/ 2147483646 w 17147"/>
                <a:gd name="T1" fmla="*/ 2147483646 h 6747"/>
                <a:gd name="T2" fmla="*/ 2147483646 w 17147"/>
                <a:gd name="T3" fmla="*/ 2147483646 h 6747"/>
                <a:gd name="T4" fmla="*/ 2147483646 w 17147"/>
                <a:gd name="T5" fmla="*/ 2147483646 h 6747"/>
                <a:gd name="T6" fmla="*/ 2147483646 w 17147"/>
                <a:gd name="T7" fmla="*/ 2147483646 h 6747"/>
                <a:gd name="T8" fmla="*/ 2147483646 w 17147"/>
                <a:gd name="T9" fmla="*/ 2147483646 h 6747"/>
                <a:gd name="T10" fmla="*/ 2147483646 w 17147"/>
                <a:gd name="T11" fmla="*/ 2147483646 h 6747"/>
                <a:gd name="T12" fmla="*/ 2147483646 w 17147"/>
                <a:gd name="T13" fmla="*/ 2147483646 h 6747"/>
                <a:gd name="T14" fmla="*/ 2147483646 w 17147"/>
                <a:gd name="T15" fmla="*/ 2147483646 h 6747"/>
                <a:gd name="T16" fmla="*/ 2147483646 w 17147"/>
                <a:gd name="T17" fmla="*/ 2147483646 h 6747"/>
                <a:gd name="T18" fmla="*/ 2147483646 w 17147"/>
                <a:gd name="T19" fmla="*/ 2147483646 h 6747"/>
                <a:gd name="T20" fmla="*/ 2147483646 w 17147"/>
                <a:gd name="T21" fmla="*/ 2147483646 h 6747"/>
                <a:gd name="T22" fmla="*/ 2147483646 w 17147"/>
                <a:gd name="T23" fmla="*/ 2147483646 h 6747"/>
                <a:gd name="T24" fmla="*/ 2147483646 w 17147"/>
                <a:gd name="T25" fmla="*/ 2147483646 h 6747"/>
                <a:gd name="T26" fmla="*/ 2147483646 w 17147"/>
                <a:gd name="T27" fmla="*/ 2147483646 h 6747"/>
                <a:gd name="T28" fmla="*/ 2147483646 w 17147"/>
                <a:gd name="T29" fmla="*/ 2147483646 h 6747"/>
                <a:gd name="T30" fmla="*/ 2147483646 w 17147"/>
                <a:gd name="T31" fmla="*/ 2147483646 h 6747"/>
                <a:gd name="T32" fmla="*/ 2147483646 w 17147"/>
                <a:gd name="T33" fmla="*/ 2147483646 h 6747"/>
                <a:gd name="T34" fmla="*/ 2147483646 w 17147"/>
                <a:gd name="T35" fmla="*/ 2147483646 h 6747"/>
                <a:gd name="T36" fmla="*/ 2147483646 w 17147"/>
                <a:gd name="T37" fmla="*/ 2147483646 h 6747"/>
                <a:gd name="T38" fmla="*/ 2147483646 w 17147"/>
                <a:gd name="T39" fmla="*/ 2147483646 h 6747"/>
                <a:gd name="T40" fmla="*/ 2147483646 w 17147"/>
                <a:gd name="T41" fmla="*/ 2147483646 h 6747"/>
                <a:gd name="T42" fmla="*/ 2147483646 w 17147"/>
                <a:gd name="T43" fmla="*/ 2147483646 h 6747"/>
                <a:gd name="T44" fmla="*/ 2147483646 w 17147"/>
                <a:gd name="T45" fmla="*/ 2147483646 h 6747"/>
                <a:gd name="T46" fmla="*/ 2147483646 w 17147"/>
                <a:gd name="T47" fmla="*/ 2147483646 h 6747"/>
                <a:gd name="T48" fmla="*/ 2147483646 w 17147"/>
                <a:gd name="T49" fmla="*/ 2147483646 h 6747"/>
                <a:gd name="T50" fmla="*/ 2147483646 w 17147"/>
                <a:gd name="T51" fmla="*/ 2147483646 h 6747"/>
                <a:gd name="T52" fmla="*/ 2147483646 w 17147"/>
                <a:gd name="T53" fmla="*/ 2147483646 h 6747"/>
                <a:gd name="T54" fmla="*/ 2147483646 w 17147"/>
                <a:gd name="T55" fmla="*/ 2147483646 h 6747"/>
                <a:gd name="T56" fmla="*/ 2147483646 w 17147"/>
                <a:gd name="T57" fmla="*/ 2147483646 h 6747"/>
                <a:gd name="T58" fmla="*/ 2147483646 w 17147"/>
                <a:gd name="T59" fmla="*/ 2147483646 h 6747"/>
                <a:gd name="T60" fmla="*/ 2147483646 w 17147"/>
                <a:gd name="T61" fmla="*/ 2147483646 h 6747"/>
                <a:gd name="T62" fmla="*/ 2147483646 w 17147"/>
                <a:gd name="T63" fmla="*/ 2147483646 h 6747"/>
                <a:gd name="T64" fmla="*/ 2147483646 w 17147"/>
                <a:gd name="T65" fmla="*/ 2147483646 h 6747"/>
                <a:gd name="T66" fmla="*/ 2147483646 w 17147"/>
                <a:gd name="T67" fmla="*/ 2147483646 h 6747"/>
                <a:gd name="T68" fmla="*/ 2147483646 w 17147"/>
                <a:gd name="T69" fmla="*/ 2147483646 h 6747"/>
                <a:gd name="T70" fmla="*/ 2147483646 w 17147"/>
                <a:gd name="T71" fmla="*/ 2147483646 h 6747"/>
                <a:gd name="T72" fmla="*/ 2147483646 w 17147"/>
                <a:gd name="T73" fmla="*/ 2147483646 h 6747"/>
                <a:gd name="T74" fmla="*/ 2147483646 w 17147"/>
                <a:gd name="T75" fmla="*/ 2147483646 h 6747"/>
                <a:gd name="T76" fmla="*/ 2147483646 w 17147"/>
                <a:gd name="T77" fmla="*/ 2147483646 h 6747"/>
                <a:gd name="T78" fmla="*/ 2147483646 w 17147"/>
                <a:gd name="T79" fmla="*/ 2147483646 h 6747"/>
                <a:gd name="T80" fmla="*/ 2147483646 w 17147"/>
                <a:gd name="T81" fmla="*/ 2147483646 h 6747"/>
                <a:gd name="T82" fmla="*/ 2147483646 w 17147"/>
                <a:gd name="T83" fmla="*/ 2147483646 h 6747"/>
                <a:gd name="T84" fmla="*/ 2147483646 w 17147"/>
                <a:gd name="T85" fmla="*/ 2147483646 h 6747"/>
                <a:gd name="T86" fmla="*/ 2147483646 w 17147"/>
                <a:gd name="T87" fmla="*/ 2147483646 h 6747"/>
                <a:gd name="T88" fmla="*/ 2147483646 w 17147"/>
                <a:gd name="T89" fmla="*/ 2147483646 h 6747"/>
                <a:gd name="T90" fmla="*/ 2147483646 w 17147"/>
                <a:gd name="T91" fmla="*/ 2147483646 h 6747"/>
                <a:gd name="T92" fmla="*/ 2147483646 w 17147"/>
                <a:gd name="T93" fmla="*/ 2147483646 h 6747"/>
                <a:gd name="T94" fmla="*/ 2147483646 w 17147"/>
                <a:gd name="T95" fmla="*/ 2147483646 h 6747"/>
                <a:gd name="T96" fmla="*/ 2147483646 w 17147"/>
                <a:gd name="T97" fmla="*/ 2147483646 h 6747"/>
                <a:gd name="T98" fmla="*/ 2147483646 w 17147"/>
                <a:gd name="T99" fmla="*/ 2147483646 h 6747"/>
                <a:gd name="T100" fmla="*/ 2147483646 w 17147"/>
                <a:gd name="T101" fmla="*/ 2147483646 h 6747"/>
                <a:gd name="T102" fmla="*/ 2147483646 w 17147"/>
                <a:gd name="T103" fmla="*/ 2147483646 h 6747"/>
                <a:gd name="T104" fmla="*/ 2147483646 w 17147"/>
                <a:gd name="T105" fmla="*/ 2147483646 h 6747"/>
                <a:gd name="T106" fmla="*/ 2147483646 w 17147"/>
                <a:gd name="T107" fmla="*/ 2147483646 h 6747"/>
                <a:gd name="T108" fmla="*/ 2147483646 w 17147"/>
                <a:gd name="T109" fmla="*/ 2147483646 h 6747"/>
                <a:gd name="T110" fmla="*/ 2147483646 w 17147"/>
                <a:gd name="T111" fmla="*/ 2147483646 h 674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7147"/>
                <a:gd name="T169" fmla="*/ 0 h 6747"/>
                <a:gd name="T170" fmla="*/ 17147 w 17147"/>
                <a:gd name="T171" fmla="*/ 6747 h 6747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7147" h="6747" fill="none" extrusionOk="0">
                  <a:moveTo>
                    <a:pt x="16660" y="1876"/>
                  </a:moveTo>
                  <a:lnTo>
                    <a:pt x="11594" y="1876"/>
                  </a:lnTo>
                  <a:lnTo>
                    <a:pt x="11594" y="1462"/>
                  </a:lnTo>
                  <a:lnTo>
                    <a:pt x="11594" y="1316"/>
                  </a:lnTo>
                  <a:lnTo>
                    <a:pt x="11569" y="1170"/>
                  </a:lnTo>
                  <a:lnTo>
                    <a:pt x="11472" y="902"/>
                  </a:lnTo>
                  <a:lnTo>
                    <a:pt x="11350" y="658"/>
                  </a:lnTo>
                  <a:lnTo>
                    <a:pt x="11155" y="439"/>
                  </a:lnTo>
                  <a:lnTo>
                    <a:pt x="10961" y="268"/>
                  </a:lnTo>
                  <a:lnTo>
                    <a:pt x="10693" y="122"/>
                  </a:lnTo>
                  <a:lnTo>
                    <a:pt x="10425" y="49"/>
                  </a:lnTo>
                  <a:lnTo>
                    <a:pt x="10279" y="25"/>
                  </a:lnTo>
                  <a:lnTo>
                    <a:pt x="10133" y="1"/>
                  </a:lnTo>
                  <a:lnTo>
                    <a:pt x="7015" y="1"/>
                  </a:lnTo>
                  <a:lnTo>
                    <a:pt x="6869" y="25"/>
                  </a:lnTo>
                  <a:lnTo>
                    <a:pt x="6723" y="49"/>
                  </a:lnTo>
                  <a:lnTo>
                    <a:pt x="6455" y="122"/>
                  </a:lnTo>
                  <a:lnTo>
                    <a:pt x="6187" y="268"/>
                  </a:lnTo>
                  <a:lnTo>
                    <a:pt x="5992" y="439"/>
                  </a:lnTo>
                  <a:lnTo>
                    <a:pt x="5797" y="658"/>
                  </a:lnTo>
                  <a:lnTo>
                    <a:pt x="5676" y="902"/>
                  </a:lnTo>
                  <a:lnTo>
                    <a:pt x="5578" y="1170"/>
                  </a:lnTo>
                  <a:lnTo>
                    <a:pt x="5554" y="1316"/>
                  </a:lnTo>
                  <a:lnTo>
                    <a:pt x="5554" y="1462"/>
                  </a:lnTo>
                  <a:lnTo>
                    <a:pt x="5554" y="1876"/>
                  </a:lnTo>
                  <a:lnTo>
                    <a:pt x="488" y="1876"/>
                  </a:lnTo>
                  <a:lnTo>
                    <a:pt x="391" y="1876"/>
                  </a:lnTo>
                  <a:lnTo>
                    <a:pt x="293" y="1900"/>
                  </a:lnTo>
                  <a:lnTo>
                    <a:pt x="220" y="1949"/>
                  </a:lnTo>
                  <a:lnTo>
                    <a:pt x="147" y="2022"/>
                  </a:lnTo>
                  <a:lnTo>
                    <a:pt x="74" y="2071"/>
                  </a:lnTo>
                  <a:lnTo>
                    <a:pt x="50" y="2168"/>
                  </a:lnTo>
                  <a:lnTo>
                    <a:pt x="1" y="2266"/>
                  </a:lnTo>
                  <a:lnTo>
                    <a:pt x="1" y="2363"/>
                  </a:lnTo>
                  <a:lnTo>
                    <a:pt x="1" y="5773"/>
                  </a:lnTo>
                  <a:lnTo>
                    <a:pt x="25" y="5967"/>
                  </a:lnTo>
                  <a:lnTo>
                    <a:pt x="74" y="6138"/>
                  </a:lnTo>
                  <a:lnTo>
                    <a:pt x="171" y="6308"/>
                  </a:lnTo>
                  <a:lnTo>
                    <a:pt x="293" y="6455"/>
                  </a:lnTo>
                  <a:lnTo>
                    <a:pt x="439" y="6576"/>
                  </a:lnTo>
                  <a:lnTo>
                    <a:pt x="585" y="6674"/>
                  </a:lnTo>
                  <a:lnTo>
                    <a:pt x="780" y="6722"/>
                  </a:lnTo>
                  <a:lnTo>
                    <a:pt x="975" y="6747"/>
                  </a:lnTo>
                  <a:lnTo>
                    <a:pt x="7721" y="6747"/>
                  </a:lnTo>
                  <a:lnTo>
                    <a:pt x="7721" y="6138"/>
                  </a:lnTo>
                  <a:lnTo>
                    <a:pt x="7746" y="6041"/>
                  </a:lnTo>
                  <a:lnTo>
                    <a:pt x="7770" y="5967"/>
                  </a:lnTo>
                  <a:lnTo>
                    <a:pt x="7819" y="5870"/>
                  </a:lnTo>
                  <a:lnTo>
                    <a:pt x="7868" y="5797"/>
                  </a:lnTo>
                  <a:lnTo>
                    <a:pt x="7941" y="5748"/>
                  </a:lnTo>
                  <a:lnTo>
                    <a:pt x="8038" y="5700"/>
                  </a:lnTo>
                  <a:lnTo>
                    <a:pt x="8111" y="5675"/>
                  </a:lnTo>
                  <a:lnTo>
                    <a:pt x="8209" y="5651"/>
                  </a:lnTo>
                  <a:lnTo>
                    <a:pt x="8939" y="5651"/>
                  </a:lnTo>
                  <a:lnTo>
                    <a:pt x="9037" y="5675"/>
                  </a:lnTo>
                  <a:lnTo>
                    <a:pt x="9110" y="5700"/>
                  </a:lnTo>
                  <a:lnTo>
                    <a:pt x="9207" y="5748"/>
                  </a:lnTo>
                  <a:lnTo>
                    <a:pt x="9280" y="5797"/>
                  </a:lnTo>
                  <a:lnTo>
                    <a:pt x="9329" y="5870"/>
                  </a:lnTo>
                  <a:lnTo>
                    <a:pt x="9378" y="5967"/>
                  </a:lnTo>
                  <a:lnTo>
                    <a:pt x="9402" y="6041"/>
                  </a:lnTo>
                  <a:lnTo>
                    <a:pt x="9426" y="6138"/>
                  </a:lnTo>
                  <a:lnTo>
                    <a:pt x="9426" y="6747"/>
                  </a:lnTo>
                  <a:lnTo>
                    <a:pt x="16173" y="6747"/>
                  </a:lnTo>
                  <a:lnTo>
                    <a:pt x="16367" y="6722"/>
                  </a:lnTo>
                  <a:lnTo>
                    <a:pt x="16562" y="6674"/>
                  </a:lnTo>
                  <a:lnTo>
                    <a:pt x="16708" y="6576"/>
                  </a:lnTo>
                  <a:lnTo>
                    <a:pt x="16855" y="6455"/>
                  </a:lnTo>
                  <a:lnTo>
                    <a:pt x="16976" y="6308"/>
                  </a:lnTo>
                  <a:lnTo>
                    <a:pt x="17074" y="6138"/>
                  </a:lnTo>
                  <a:lnTo>
                    <a:pt x="17122" y="5967"/>
                  </a:lnTo>
                  <a:lnTo>
                    <a:pt x="17147" y="5773"/>
                  </a:lnTo>
                  <a:lnTo>
                    <a:pt x="17147" y="2363"/>
                  </a:lnTo>
                  <a:lnTo>
                    <a:pt x="17147" y="2266"/>
                  </a:lnTo>
                  <a:lnTo>
                    <a:pt x="17098" y="2168"/>
                  </a:lnTo>
                  <a:lnTo>
                    <a:pt x="17074" y="2071"/>
                  </a:lnTo>
                  <a:lnTo>
                    <a:pt x="17001" y="2022"/>
                  </a:lnTo>
                  <a:lnTo>
                    <a:pt x="16928" y="1949"/>
                  </a:lnTo>
                  <a:lnTo>
                    <a:pt x="16855" y="1900"/>
                  </a:lnTo>
                  <a:lnTo>
                    <a:pt x="16757" y="1876"/>
                  </a:lnTo>
                  <a:lnTo>
                    <a:pt x="16660" y="1876"/>
                  </a:lnTo>
                  <a:close/>
                  <a:moveTo>
                    <a:pt x="10620" y="1876"/>
                  </a:moveTo>
                  <a:lnTo>
                    <a:pt x="6528" y="1876"/>
                  </a:lnTo>
                  <a:lnTo>
                    <a:pt x="6528" y="1462"/>
                  </a:lnTo>
                  <a:lnTo>
                    <a:pt x="6528" y="1364"/>
                  </a:lnTo>
                  <a:lnTo>
                    <a:pt x="6577" y="1291"/>
                  </a:lnTo>
                  <a:lnTo>
                    <a:pt x="6601" y="1194"/>
                  </a:lnTo>
                  <a:lnTo>
                    <a:pt x="6674" y="1121"/>
                  </a:lnTo>
                  <a:lnTo>
                    <a:pt x="6747" y="1072"/>
                  </a:lnTo>
                  <a:lnTo>
                    <a:pt x="6820" y="1023"/>
                  </a:lnTo>
                  <a:lnTo>
                    <a:pt x="6918" y="999"/>
                  </a:lnTo>
                  <a:lnTo>
                    <a:pt x="7015" y="975"/>
                  </a:lnTo>
                  <a:lnTo>
                    <a:pt x="10133" y="975"/>
                  </a:lnTo>
                  <a:lnTo>
                    <a:pt x="10230" y="999"/>
                  </a:lnTo>
                  <a:lnTo>
                    <a:pt x="10327" y="1023"/>
                  </a:lnTo>
                  <a:lnTo>
                    <a:pt x="10400" y="1072"/>
                  </a:lnTo>
                  <a:lnTo>
                    <a:pt x="10474" y="1121"/>
                  </a:lnTo>
                  <a:lnTo>
                    <a:pt x="10547" y="1194"/>
                  </a:lnTo>
                  <a:lnTo>
                    <a:pt x="10571" y="1291"/>
                  </a:lnTo>
                  <a:lnTo>
                    <a:pt x="10620" y="1364"/>
                  </a:lnTo>
                  <a:lnTo>
                    <a:pt x="10620" y="1462"/>
                  </a:lnTo>
                  <a:lnTo>
                    <a:pt x="10620" y="1876"/>
                  </a:lnTo>
                  <a:close/>
                </a:path>
              </a:pathLst>
            </a:custGeom>
            <a:noFill/>
            <a:ln w="38100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5137" name="Shape 503"/>
            <p:cNvSpPr>
              <a:spLocks/>
            </p:cNvSpPr>
            <p:nvPr/>
          </p:nvSpPr>
          <p:spPr bwMode="auto">
            <a:xfrm>
              <a:off x="2792550" y="3862125"/>
              <a:ext cx="42650" cy="23775"/>
            </a:xfrm>
            <a:custGeom>
              <a:avLst/>
              <a:gdLst>
                <a:gd name="T0" fmla="*/ 2147483646 w 1706"/>
                <a:gd name="T1" fmla="*/ 2147483646 h 951"/>
                <a:gd name="T2" fmla="*/ 2147483646 w 1706"/>
                <a:gd name="T3" fmla="*/ 2147483646 h 951"/>
                <a:gd name="T4" fmla="*/ 2147483646 w 1706"/>
                <a:gd name="T5" fmla="*/ 2147483646 h 951"/>
                <a:gd name="T6" fmla="*/ 2147483646 w 1706"/>
                <a:gd name="T7" fmla="*/ 2147483646 h 951"/>
                <a:gd name="T8" fmla="*/ 2147483646 w 1706"/>
                <a:gd name="T9" fmla="*/ 2147483646 h 951"/>
                <a:gd name="T10" fmla="*/ 2147483646 w 1706"/>
                <a:gd name="T11" fmla="*/ 2147483646 h 951"/>
                <a:gd name="T12" fmla="*/ 2147483646 w 1706"/>
                <a:gd name="T13" fmla="*/ 2147483646 h 951"/>
                <a:gd name="T14" fmla="*/ 2147483646 w 1706"/>
                <a:gd name="T15" fmla="*/ 2147483646 h 951"/>
                <a:gd name="T16" fmla="*/ 2147483646 w 1706"/>
                <a:gd name="T17" fmla="*/ 2147483646 h 951"/>
                <a:gd name="T18" fmla="*/ 2147483646 w 1706"/>
                <a:gd name="T19" fmla="*/ 2147483646 h 951"/>
                <a:gd name="T20" fmla="*/ 2147483646 w 1706"/>
                <a:gd name="T21" fmla="*/ 2147483646 h 951"/>
                <a:gd name="T22" fmla="*/ 2147483646 w 1706"/>
                <a:gd name="T23" fmla="*/ 2147483646 h 951"/>
                <a:gd name="T24" fmla="*/ 2147483646 w 1706"/>
                <a:gd name="T25" fmla="*/ 2147483646 h 951"/>
                <a:gd name="T26" fmla="*/ 2147483646 w 1706"/>
                <a:gd name="T27" fmla="*/ 2147483646 h 951"/>
                <a:gd name="T28" fmla="*/ 2147483646 w 1706"/>
                <a:gd name="T29" fmla="*/ 2147483646 h 951"/>
                <a:gd name="T30" fmla="*/ 2147483646 w 1706"/>
                <a:gd name="T31" fmla="*/ 2147483646 h 951"/>
                <a:gd name="T32" fmla="*/ 2147483646 w 1706"/>
                <a:gd name="T33" fmla="*/ 2147483646 h 951"/>
                <a:gd name="T34" fmla="*/ 2147483646 w 1706"/>
                <a:gd name="T35" fmla="*/ 2147483646 h 951"/>
                <a:gd name="T36" fmla="*/ 2147483646 w 1706"/>
                <a:gd name="T37" fmla="*/ 2147483646 h 951"/>
                <a:gd name="T38" fmla="*/ 2147483646 w 1706"/>
                <a:gd name="T39" fmla="*/ 2147483646 h 951"/>
                <a:gd name="T40" fmla="*/ 0 w 1706"/>
                <a:gd name="T41" fmla="*/ 2147483646 h 951"/>
                <a:gd name="T42" fmla="*/ 0 w 1706"/>
                <a:gd name="T43" fmla="*/ 2147483646 h 95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06"/>
                <a:gd name="T67" fmla="*/ 0 h 951"/>
                <a:gd name="T68" fmla="*/ 1706 w 1706"/>
                <a:gd name="T69" fmla="*/ 951 h 95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06" h="951" fill="none" extrusionOk="0">
                  <a:moveTo>
                    <a:pt x="1705" y="1"/>
                  </a:moveTo>
                  <a:lnTo>
                    <a:pt x="1705" y="463"/>
                  </a:lnTo>
                  <a:lnTo>
                    <a:pt x="1681" y="561"/>
                  </a:lnTo>
                  <a:lnTo>
                    <a:pt x="1657" y="658"/>
                  </a:lnTo>
                  <a:lnTo>
                    <a:pt x="1608" y="756"/>
                  </a:lnTo>
                  <a:lnTo>
                    <a:pt x="1559" y="804"/>
                  </a:lnTo>
                  <a:lnTo>
                    <a:pt x="1486" y="877"/>
                  </a:lnTo>
                  <a:lnTo>
                    <a:pt x="1389" y="926"/>
                  </a:lnTo>
                  <a:lnTo>
                    <a:pt x="1316" y="951"/>
                  </a:lnTo>
                  <a:lnTo>
                    <a:pt x="1218" y="951"/>
                  </a:lnTo>
                  <a:lnTo>
                    <a:pt x="488" y="951"/>
                  </a:lnTo>
                  <a:lnTo>
                    <a:pt x="390" y="951"/>
                  </a:lnTo>
                  <a:lnTo>
                    <a:pt x="317" y="926"/>
                  </a:lnTo>
                  <a:lnTo>
                    <a:pt x="220" y="877"/>
                  </a:lnTo>
                  <a:lnTo>
                    <a:pt x="147" y="804"/>
                  </a:lnTo>
                  <a:lnTo>
                    <a:pt x="98" y="756"/>
                  </a:lnTo>
                  <a:lnTo>
                    <a:pt x="49" y="658"/>
                  </a:lnTo>
                  <a:lnTo>
                    <a:pt x="25" y="561"/>
                  </a:lnTo>
                  <a:lnTo>
                    <a:pt x="0" y="463"/>
                  </a:lnTo>
                  <a:lnTo>
                    <a:pt x="0" y="1"/>
                  </a:lnTo>
                </a:path>
              </a:pathLst>
            </a:custGeom>
            <a:noFill/>
            <a:ln w="38100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5138" name="Shape 504"/>
            <p:cNvSpPr>
              <a:spLocks/>
            </p:cNvSpPr>
            <p:nvPr/>
          </p:nvSpPr>
          <p:spPr bwMode="auto">
            <a:xfrm>
              <a:off x="2599525" y="3852375"/>
              <a:ext cx="428675" cy="188175"/>
            </a:xfrm>
            <a:custGeom>
              <a:avLst/>
              <a:gdLst>
                <a:gd name="T0" fmla="*/ 2147483646 w 17147"/>
                <a:gd name="T1" fmla="*/ 2147483646 h 7527"/>
                <a:gd name="T2" fmla="*/ 2147483646 w 17147"/>
                <a:gd name="T3" fmla="*/ 2147483646 h 7527"/>
                <a:gd name="T4" fmla="*/ 2147483646 w 17147"/>
                <a:gd name="T5" fmla="*/ 2147483646 h 7527"/>
                <a:gd name="T6" fmla="*/ 2147483646 w 17147"/>
                <a:gd name="T7" fmla="*/ 2147483646 h 7527"/>
                <a:gd name="T8" fmla="*/ 2147483646 w 17147"/>
                <a:gd name="T9" fmla="*/ 2147483646 h 7527"/>
                <a:gd name="T10" fmla="*/ 2147483646 w 17147"/>
                <a:gd name="T11" fmla="*/ 2147483646 h 7527"/>
                <a:gd name="T12" fmla="*/ 2147483646 w 17147"/>
                <a:gd name="T13" fmla="*/ 2147483646 h 7527"/>
                <a:gd name="T14" fmla="*/ 2147483646 w 17147"/>
                <a:gd name="T15" fmla="*/ 2147483646 h 7527"/>
                <a:gd name="T16" fmla="*/ 2147483646 w 17147"/>
                <a:gd name="T17" fmla="*/ 2147483646 h 7527"/>
                <a:gd name="T18" fmla="*/ 2147483646 w 17147"/>
                <a:gd name="T19" fmla="*/ 2147483646 h 7527"/>
                <a:gd name="T20" fmla="*/ 2147483646 w 17147"/>
                <a:gd name="T21" fmla="*/ 2147483646 h 7527"/>
                <a:gd name="T22" fmla="*/ 2147483646 w 17147"/>
                <a:gd name="T23" fmla="*/ 2147483646 h 7527"/>
                <a:gd name="T24" fmla="*/ 2147483646 w 17147"/>
                <a:gd name="T25" fmla="*/ 2147483646 h 7527"/>
                <a:gd name="T26" fmla="*/ 2147483646 w 17147"/>
                <a:gd name="T27" fmla="*/ 2147483646 h 7527"/>
                <a:gd name="T28" fmla="*/ 2147483646 w 17147"/>
                <a:gd name="T29" fmla="*/ 2147483646 h 7527"/>
                <a:gd name="T30" fmla="*/ 2147483646 w 17147"/>
                <a:gd name="T31" fmla="*/ 2147483646 h 7527"/>
                <a:gd name="T32" fmla="*/ 2147483646 w 17147"/>
                <a:gd name="T33" fmla="*/ 2147483646 h 7527"/>
                <a:gd name="T34" fmla="*/ 2147483646 w 17147"/>
                <a:gd name="T35" fmla="*/ 2147483646 h 7527"/>
                <a:gd name="T36" fmla="*/ 2147483646 w 17147"/>
                <a:gd name="T37" fmla="*/ 2147483646 h 7527"/>
                <a:gd name="T38" fmla="*/ 2147483646 w 17147"/>
                <a:gd name="T39" fmla="*/ 2147483646 h 7527"/>
                <a:gd name="T40" fmla="*/ 2147483646 w 17147"/>
                <a:gd name="T41" fmla="*/ 2147483646 h 7527"/>
                <a:gd name="T42" fmla="*/ 2147483646 w 17147"/>
                <a:gd name="T43" fmla="*/ 2147483646 h 752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147"/>
                <a:gd name="T67" fmla="*/ 0 h 7527"/>
                <a:gd name="T68" fmla="*/ 17147 w 17147"/>
                <a:gd name="T69" fmla="*/ 7527 h 752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147" h="7527" fill="none" extrusionOk="0">
                  <a:moveTo>
                    <a:pt x="1" y="1"/>
                  </a:moveTo>
                  <a:lnTo>
                    <a:pt x="1" y="7040"/>
                  </a:lnTo>
                  <a:lnTo>
                    <a:pt x="1" y="7137"/>
                  </a:lnTo>
                  <a:lnTo>
                    <a:pt x="50" y="7210"/>
                  </a:lnTo>
                  <a:lnTo>
                    <a:pt x="74" y="7307"/>
                  </a:lnTo>
                  <a:lnTo>
                    <a:pt x="147" y="7381"/>
                  </a:lnTo>
                  <a:lnTo>
                    <a:pt x="220" y="7429"/>
                  </a:lnTo>
                  <a:lnTo>
                    <a:pt x="293" y="7478"/>
                  </a:lnTo>
                  <a:lnTo>
                    <a:pt x="391" y="7502"/>
                  </a:lnTo>
                  <a:lnTo>
                    <a:pt x="488" y="7527"/>
                  </a:lnTo>
                  <a:lnTo>
                    <a:pt x="16660" y="7527"/>
                  </a:lnTo>
                  <a:lnTo>
                    <a:pt x="16757" y="7502"/>
                  </a:lnTo>
                  <a:lnTo>
                    <a:pt x="16855" y="7478"/>
                  </a:lnTo>
                  <a:lnTo>
                    <a:pt x="16928" y="7429"/>
                  </a:lnTo>
                  <a:lnTo>
                    <a:pt x="17001" y="7381"/>
                  </a:lnTo>
                  <a:lnTo>
                    <a:pt x="17074" y="7307"/>
                  </a:lnTo>
                  <a:lnTo>
                    <a:pt x="17098" y="7210"/>
                  </a:lnTo>
                  <a:lnTo>
                    <a:pt x="17147" y="7137"/>
                  </a:lnTo>
                  <a:lnTo>
                    <a:pt x="17147" y="7040"/>
                  </a:lnTo>
                  <a:lnTo>
                    <a:pt x="17147" y="1"/>
                  </a:lnTo>
                </a:path>
              </a:pathLst>
            </a:custGeom>
            <a:noFill/>
            <a:ln w="38100" cap="rnd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</p:grpSp>
      <p:pic>
        <p:nvPicPr>
          <p:cNvPr id="24" name="Picture 9" descr="pasted-image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1613" y="1896596"/>
            <a:ext cx="1663240" cy="133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5" name="Picture 7" descr="pasted-image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9736" y="3326442"/>
            <a:ext cx="1714481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6" name="Picture 8" descr="pasted-image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0026" y="4798219"/>
            <a:ext cx="1731494" cy="1385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7" name="BlokTextu 2"/>
          <p:cNvSpPr txBox="1">
            <a:spLocks noChangeArrowheads="1"/>
          </p:cNvSpPr>
          <p:nvPr/>
        </p:nvSpPr>
        <p:spPr bwMode="auto">
          <a:xfrm>
            <a:off x="10398373" y="2287658"/>
            <a:ext cx="16264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>
                <a:solidFill>
                  <a:schemeClr val="tx1"/>
                </a:solidFill>
              </a:rPr>
              <a:t>BAKALÁRSKE</a:t>
            </a:r>
          </a:p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>
                <a:solidFill>
                  <a:schemeClr val="tx1"/>
                </a:solidFill>
              </a:rPr>
              <a:t>ŠTÚDIUM </a:t>
            </a:r>
          </a:p>
        </p:txBody>
      </p:sp>
      <p:sp>
        <p:nvSpPr>
          <p:cNvPr id="28" name="BlokTextu 14"/>
          <p:cNvSpPr txBox="1">
            <a:spLocks noChangeArrowheads="1"/>
          </p:cNvSpPr>
          <p:nvPr/>
        </p:nvSpPr>
        <p:spPr bwMode="auto">
          <a:xfrm>
            <a:off x="10283826" y="3641995"/>
            <a:ext cx="1741027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>
                <a:solidFill>
                  <a:schemeClr val="tx1"/>
                </a:solidFill>
              </a:rPr>
              <a:t>MAGISTERSKÉ</a:t>
            </a:r>
          </a:p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>
                <a:solidFill>
                  <a:schemeClr val="tx1"/>
                </a:solidFill>
              </a:rPr>
              <a:t>ŠTÚDIUM</a:t>
            </a:r>
            <a:r>
              <a:rPr lang="sk-SK" altLang="sk-SK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9" name="BlokTextu 15"/>
          <p:cNvSpPr txBox="1">
            <a:spLocks noChangeArrowheads="1"/>
          </p:cNvSpPr>
          <p:nvPr/>
        </p:nvSpPr>
        <p:spPr bwMode="auto">
          <a:xfrm>
            <a:off x="10289638" y="5183929"/>
            <a:ext cx="1807190" cy="677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1800" b="1" dirty="0">
                <a:solidFill>
                  <a:schemeClr val="tx1"/>
                </a:solidFill>
              </a:rPr>
              <a:t>DOKTORANDSKÉ</a:t>
            </a:r>
          </a:p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>
                <a:solidFill>
                  <a:schemeClr val="tx1"/>
                </a:solidFill>
              </a:rPr>
              <a:t>ŠTÚDIUM </a:t>
            </a:r>
          </a:p>
        </p:txBody>
      </p:sp>
      <p:pic>
        <p:nvPicPr>
          <p:cNvPr id="30" name="Obrázok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7509" y="92948"/>
            <a:ext cx="3091512" cy="111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435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9565" y="-16829"/>
            <a:ext cx="10515600" cy="1099377"/>
          </a:xfrm>
        </p:spPr>
        <p:txBody>
          <a:bodyPr/>
          <a:lstStyle/>
          <a:p>
            <a:r>
              <a:rPr lang="sk-SK" b="1" dirty="0" smtClean="0">
                <a:solidFill>
                  <a:srgbClr val="00FFFF"/>
                </a:solidFill>
              </a:rPr>
              <a:t>Študijné odbory na UKF</a:t>
            </a:r>
            <a:endParaRPr lang="sk-SK" b="1" dirty="0">
              <a:solidFill>
                <a:srgbClr val="00FFFF"/>
              </a:solidFill>
            </a:endParaRPr>
          </a:p>
        </p:txBody>
      </p:sp>
      <p:grpSp>
        <p:nvGrpSpPr>
          <p:cNvPr id="10" name="Skupina 9"/>
          <p:cNvGrpSpPr/>
          <p:nvPr/>
        </p:nvGrpSpPr>
        <p:grpSpPr>
          <a:xfrm>
            <a:off x="1989505" y="1581286"/>
            <a:ext cx="9965527" cy="4978954"/>
            <a:chOff x="1983234" y="1706060"/>
            <a:chExt cx="9965527" cy="4978954"/>
          </a:xfrm>
        </p:grpSpPr>
        <p:sp>
          <p:nvSpPr>
            <p:cNvPr id="12" name="Šesťuholník 11"/>
            <p:cNvSpPr/>
            <p:nvPr/>
          </p:nvSpPr>
          <p:spPr>
            <a:xfrm>
              <a:off x="2767271" y="3535542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Šesťuholník 13"/>
            <p:cNvSpPr/>
            <p:nvPr/>
          </p:nvSpPr>
          <p:spPr>
            <a:xfrm>
              <a:off x="2512205" y="3389698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319711"/>
                <a:satOff val="-445"/>
                <a:lumOff val="-171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Voľný tvar 14"/>
            <p:cNvSpPr/>
            <p:nvPr/>
          </p:nvSpPr>
          <p:spPr>
            <a:xfrm>
              <a:off x="1983234" y="4438886"/>
              <a:ext cx="1724411" cy="1483224"/>
            </a:xfrm>
            <a:custGeom>
              <a:avLst/>
              <a:gdLst>
                <a:gd name="connsiteX0" fmla="*/ 0 w 1279819"/>
                <a:gd name="connsiteY0" fmla="*/ 549327 h 1098654"/>
                <a:gd name="connsiteX1" fmla="*/ 274664 w 1279819"/>
                <a:gd name="connsiteY1" fmla="*/ 0 h 1098654"/>
                <a:gd name="connsiteX2" fmla="*/ 1005156 w 1279819"/>
                <a:gd name="connsiteY2" fmla="*/ 0 h 1098654"/>
                <a:gd name="connsiteX3" fmla="*/ 1279819 w 1279819"/>
                <a:gd name="connsiteY3" fmla="*/ 549327 h 1098654"/>
                <a:gd name="connsiteX4" fmla="*/ 1005156 w 1279819"/>
                <a:gd name="connsiteY4" fmla="*/ 1098654 h 1098654"/>
                <a:gd name="connsiteX5" fmla="*/ 274664 w 1279819"/>
                <a:gd name="connsiteY5" fmla="*/ 1098654 h 1098654"/>
                <a:gd name="connsiteX6" fmla="*/ 0 w 1279819"/>
                <a:gd name="connsiteY6" fmla="*/ 549327 h 109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819" h="1098654">
                  <a:moveTo>
                    <a:pt x="0" y="549327"/>
                  </a:moveTo>
                  <a:lnTo>
                    <a:pt x="274664" y="0"/>
                  </a:lnTo>
                  <a:lnTo>
                    <a:pt x="1005156" y="0"/>
                  </a:lnTo>
                  <a:lnTo>
                    <a:pt x="1279819" y="549327"/>
                  </a:lnTo>
                  <a:lnTo>
                    <a:pt x="1005156" y="1098654"/>
                  </a:lnTo>
                  <a:lnTo>
                    <a:pt x="274664" y="1098654"/>
                  </a:lnTo>
                  <a:lnTo>
                    <a:pt x="0" y="54932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5">
                <a:hueOff val="-668486"/>
                <a:satOff val="-930"/>
                <a:lumOff val="-357"/>
                <a:alphaOff val="0"/>
              </a:schemeClr>
            </a:lnRef>
            <a:fillRef idx="1">
              <a:schemeClr val="accent5">
                <a:hueOff val="-668486"/>
                <a:satOff val="-930"/>
                <a:lumOff val="-357"/>
                <a:alphaOff val="0"/>
              </a:schemeClr>
            </a:fillRef>
            <a:effectRef idx="0">
              <a:schemeClr val="accent5">
                <a:hueOff val="-668486"/>
                <a:satOff val="-930"/>
                <a:lumOff val="-35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8206" tIns="185389" rIns="198206" bIns="18538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b="1" kern="1200" dirty="0" smtClean="0"/>
                <a:t>filológia</a:t>
              </a:r>
              <a:endParaRPr lang="sk-SK" b="1" kern="1200" dirty="0"/>
            </a:p>
          </p:txBody>
        </p:sp>
        <p:sp>
          <p:nvSpPr>
            <p:cNvPr id="16" name="Šesťuholník 15"/>
            <p:cNvSpPr/>
            <p:nvPr/>
          </p:nvSpPr>
          <p:spPr>
            <a:xfrm>
              <a:off x="4717986" y="3384336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639421"/>
                <a:satOff val="-889"/>
                <a:lumOff val="-341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8" name="Šesťuholník 17"/>
            <p:cNvSpPr/>
            <p:nvPr/>
          </p:nvSpPr>
          <p:spPr>
            <a:xfrm>
              <a:off x="4969459" y="3531253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959132"/>
                <a:satOff val="-1334"/>
                <a:lumOff val="-512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Voľný tvar 18"/>
            <p:cNvSpPr/>
            <p:nvPr/>
          </p:nvSpPr>
          <p:spPr>
            <a:xfrm>
              <a:off x="3236081" y="2108738"/>
              <a:ext cx="1605727" cy="1446620"/>
            </a:xfrm>
            <a:custGeom>
              <a:avLst/>
              <a:gdLst>
                <a:gd name="connsiteX0" fmla="*/ 0 w 1279819"/>
                <a:gd name="connsiteY0" fmla="*/ 549327 h 1098654"/>
                <a:gd name="connsiteX1" fmla="*/ 274664 w 1279819"/>
                <a:gd name="connsiteY1" fmla="*/ 0 h 1098654"/>
                <a:gd name="connsiteX2" fmla="*/ 1005156 w 1279819"/>
                <a:gd name="connsiteY2" fmla="*/ 0 h 1098654"/>
                <a:gd name="connsiteX3" fmla="*/ 1279819 w 1279819"/>
                <a:gd name="connsiteY3" fmla="*/ 549327 h 1098654"/>
                <a:gd name="connsiteX4" fmla="*/ 1005156 w 1279819"/>
                <a:gd name="connsiteY4" fmla="*/ 1098654 h 1098654"/>
                <a:gd name="connsiteX5" fmla="*/ 274664 w 1279819"/>
                <a:gd name="connsiteY5" fmla="*/ 1098654 h 1098654"/>
                <a:gd name="connsiteX6" fmla="*/ 0 w 1279819"/>
                <a:gd name="connsiteY6" fmla="*/ 549327 h 109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819" h="1098654">
                  <a:moveTo>
                    <a:pt x="0" y="549327"/>
                  </a:moveTo>
                  <a:lnTo>
                    <a:pt x="274664" y="0"/>
                  </a:lnTo>
                  <a:lnTo>
                    <a:pt x="1005156" y="0"/>
                  </a:lnTo>
                  <a:lnTo>
                    <a:pt x="1279819" y="549327"/>
                  </a:lnTo>
                  <a:lnTo>
                    <a:pt x="1005156" y="1098654"/>
                  </a:lnTo>
                  <a:lnTo>
                    <a:pt x="274664" y="1098654"/>
                  </a:lnTo>
                  <a:lnTo>
                    <a:pt x="0" y="549327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5">
                <a:hueOff val="-1336972"/>
                <a:satOff val="-1860"/>
                <a:lumOff val="-713"/>
                <a:alphaOff val="0"/>
              </a:schemeClr>
            </a:lnRef>
            <a:fillRef idx="1">
              <a:schemeClr val="accent5">
                <a:hueOff val="-1336972"/>
                <a:satOff val="-1860"/>
                <a:lumOff val="-713"/>
                <a:alphaOff val="0"/>
              </a:schemeClr>
            </a:fillRef>
            <a:effectRef idx="0">
              <a:schemeClr val="accent5">
                <a:hueOff val="-1336972"/>
                <a:satOff val="-1860"/>
                <a:lumOff val="-71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8206" tIns="185389" rIns="198206" bIns="18538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b="1" kern="1200" dirty="0" smtClean="0"/>
                <a:t>politické vedy</a:t>
              </a:r>
              <a:endParaRPr lang="sk-SK" b="1" kern="1200" dirty="0"/>
            </a:p>
          </p:txBody>
        </p:sp>
        <p:sp>
          <p:nvSpPr>
            <p:cNvPr id="20" name="Šesťuholník 19"/>
            <p:cNvSpPr/>
            <p:nvPr/>
          </p:nvSpPr>
          <p:spPr>
            <a:xfrm>
              <a:off x="3607911" y="1844934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1278843"/>
                <a:satOff val="-1779"/>
                <a:lumOff val="-682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Šesťuholník 21"/>
            <p:cNvSpPr/>
            <p:nvPr/>
          </p:nvSpPr>
          <p:spPr>
            <a:xfrm>
              <a:off x="3873754" y="1706060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1598553"/>
                <a:satOff val="-2223"/>
                <a:lumOff val="-853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Šesťuholník 23"/>
            <p:cNvSpPr/>
            <p:nvPr/>
          </p:nvSpPr>
          <p:spPr>
            <a:xfrm>
              <a:off x="6045405" y="2314100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1918264"/>
                <a:satOff val="-2668"/>
                <a:lumOff val="-1023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Šesťuholník 25"/>
            <p:cNvSpPr/>
            <p:nvPr/>
          </p:nvSpPr>
          <p:spPr>
            <a:xfrm>
              <a:off x="6288796" y="2464770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2237974"/>
                <a:satOff val="-3113"/>
                <a:lumOff val="-1194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7" name="Voľný tvar 26"/>
            <p:cNvSpPr/>
            <p:nvPr/>
          </p:nvSpPr>
          <p:spPr>
            <a:xfrm>
              <a:off x="10342512" y="2841166"/>
              <a:ext cx="1606249" cy="1459251"/>
            </a:xfrm>
            <a:custGeom>
              <a:avLst/>
              <a:gdLst>
                <a:gd name="connsiteX0" fmla="*/ 0 w 1279819"/>
                <a:gd name="connsiteY0" fmla="*/ 549327 h 1098654"/>
                <a:gd name="connsiteX1" fmla="*/ 274664 w 1279819"/>
                <a:gd name="connsiteY1" fmla="*/ 0 h 1098654"/>
                <a:gd name="connsiteX2" fmla="*/ 1005156 w 1279819"/>
                <a:gd name="connsiteY2" fmla="*/ 0 h 1098654"/>
                <a:gd name="connsiteX3" fmla="*/ 1279819 w 1279819"/>
                <a:gd name="connsiteY3" fmla="*/ 549327 h 1098654"/>
                <a:gd name="connsiteX4" fmla="*/ 1005156 w 1279819"/>
                <a:gd name="connsiteY4" fmla="*/ 1098654 h 1098654"/>
                <a:gd name="connsiteX5" fmla="*/ 274664 w 1279819"/>
                <a:gd name="connsiteY5" fmla="*/ 1098654 h 1098654"/>
                <a:gd name="connsiteX6" fmla="*/ 0 w 1279819"/>
                <a:gd name="connsiteY6" fmla="*/ 549327 h 109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819" h="1098654">
                  <a:moveTo>
                    <a:pt x="0" y="549327"/>
                  </a:moveTo>
                  <a:lnTo>
                    <a:pt x="274664" y="0"/>
                  </a:lnTo>
                  <a:lnTo>
                    <a:pt x="1005156" y="0"/>
                  </a:lnTo>
                  <a:lnTo>
                    <a:pt x="1279819" y="549327"/>
                  </a:lnTo>
                  <a:lnTo>
                    <a:pt x="1005156" y="1098654"/>
                  </a:lnTo>
                  <a:lnTo>
                    <a:pt x="274664" y="1098654"/>
                  </a:lnTo>
                  <a:lnTo>
                    <a:pt x="0" y="54932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accent5">
                <a:hueOff val="-2673943"/>
                <a:satOff val="-3719"/>
                <a:lumOff val="-1426"/>
                <a:alphaOff val="0"/>
              </a:schemeClr>
            </a:lnRef>
            <a:fillRef idx="1">
              <a:schemeClr val="accent5">
                <a:hueOff val="-2673943"/>
                <a:satOff val="-3719"/>
                <a:lumOff val="-1426"/>
                <a:alphaOff val="0"/>
              </a:schemeClr>
            </a:fillRef>
            <a:effectRef idx="0">
              <a:schemeClr val="accent5">
                <a:hueOff val="-2673943"/>
                <a:satOff val="-3719"/>
                <a:lumOff val="-142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8206" tIns="185389" rIns="198206" bIns="18538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000" b="1" dirty="0"/>
                <a:t>h</a:t>
              </a:r>
              <a:r>
                <a:rPr lang="sk-SK" sz="2000" b="1" kern="1200" dirty="0" smtClean="0"/>
                <a:t>istorické vedy</a:t>
              </a:r>
              <a:endParaRPr lang="sk-SK" sz="2000" b="1" kern="1200" dirty="0"/>
            </a:p>
          </p:txBody>
        </p:sp>
        <p:sp>
          <p:nvSpPr>
            <p:cNvPr id="28" name="Šesťuholník 27"/>
            <p:cNvSpPr/>
            <p:nvPr/>
          </p:nvSpPr>
          <p:spPr>
            <a:xfrm>
              <a:off x="7146499" y="1723218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2557685"/>
                <a:satOff val="-3558"/>
                <a:lumOff val="-1364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Šesťuholník 29"/>
            <p:cNvSpPr/>
            <p:nvPr/>
          </p:nvSpPr>
          <p:spPr>
            <a:xfrm>
              <a:off x="7395278" y="1867990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2877396"/>
                <a:satOff val="-4002"/>
                <a:lumOff val="-1535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Šesťuholník 31"/>
            <p:cNvSpPr/>
            <p:nvPr/>
          </p:nvSpPr>
          <p:spPr>
            <a:xfrm>
              <a:off x="7393482" y="4018650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3197106"/>
                <a:satOff val="-4447"/>
                <a:lumOff val="-1705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4" name="Šesťuholník 33"/>
            <p:cNvSpPr/>
            <p:nvPr/>
          </p:nvSpPr>
          <p:spPr>
            <a:xfrm>
              <a:off x="7156378" y="4139829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3516817"/>
                <a:satOff val="-4892"/>
                <a:lumOff val="-1876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Voľný tvar 34"/>
            <p:cNvSpPr/>
            <p:nvPr/>
          </p:nvSpPr>
          <p:spPr>
            <a:xfrm>
              <a:off x="8977225" y="5311321"/>
              <a:ext cx="1597672" cy="1373693"/>
            </a:xfrm>
            <a:custGeom>
              <a:avLst/>
              <a:gdLst>
                <a:gd name="connsiteX0" fmla="*/ 0 w 1279819"/>
                <a:gd name="connsiteY0" fmla="*/ 549327 h 1098654"/>
                <a:gd name="connsiteX1" fmla="*/ 274664 w 1279819"/>
                <a:gd name="connsiteY1" fmla="*/ 0 h 1098654"/>
                <a:gd name="connsiteX2" fmla="*/ 1005156 w 1279819"/>
                <a:gd name="connsiteY2" fmla="*/ 0 h 1098654"/>
                <a:gd name="connsiteX3" fmla="*/ 1279819 w 1279819"/>
                <a:gd name="connsiteY3" fmla="*/ 549327 h 1098654"/>
                <a:gd name="connsiteX4" fmla="*/ 1005156 w 1279819"/>
                <a:gd name="connsiteY4" fmla="*/ 1098654 h 1098654"/>
                <a:gd name="connsiteX5" fmla="*/ 274664 w 1279819"/>
                <a:gd name="connsiteY5" fmla="*/ 1098654 h 1098654"/>
                <a:gd name="connsiteX6" fmla="*/ 0 w 1279819"/>
                <a:gd name="connsiteY6" fmla="*/ 549327 h 109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819" h="1098654">
                  <a:moveTo>
                    <a:pt x="0" y="549327"/>
                  </a:moveTo>
                  <a:lnTo>
                    <a:pt x="274664" y="0"/>
                  </a:lnTo>
                  <a:lnTo>
                    <a:pt x="1005156" y="0"/>
                  </a:lnTo>
                  <a:lnTo>
                    <a:pt x="1279819" y="549327"/>
                  </a:lnTo>
                  <a:lnTo>
                    <a:pt x="1005156" y="1098654"/>
                  </a:lnTo>
                  <a:lnTo>
                    <a:pt x="274664" y="1098654"/>
                  </a:lnTo>
                  <a:lnTo>
                    <a:pt x="0" y="549327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-4010915"/>
                <a:satOff val="-5579"/>
                <a:lumOff val="-2139"/>
                <a:alphaOff val="0"/>
              </a:schemeClr>
            </a:lnRef>
            <a:fillRef idx="1">
              <a:schemeClr val="accent5">
                <a:hueOff val="-4010915"/>
                <a:satOff val="-5579"/>
                <a:lumOff val="-2139"/>
                <a:alphaOff val="0"/>
              </a:schemeClr>
            </a:fillRef>
            <a:effectRef idx="0">
              <a:schemeClr val="accent5">
                <a:hueOff val="-4010915"/>
                <a:satOff val="-5579"/>
                <a:lumOff val="-213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8206" tIns="185389" rIns="198206" bIns="18538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000" b="1" dirty="0"/>
                <a:t>s</a:t>
              </a:r>
              <a:r>
                <a:rPr lang="sk-SK" sz="2000" b="1" kern="1200" dirty="0" smtClean="0"/>
                <a:t>ociálna práca</a:t>
              </a:r>
              <a:endParaRPr lang="sk-SK" sz="2000" b="1" kern="1200" dirty="0"/>
            </a:p>
          </p:txBody>
        </p:sp>
        <p:sp>
          <p:nvSpPr>
            <p:cNvPr id="36" name="Šesťuholník 35"/>
            <p:cNvSpPr/>
            <p:nvPr/>
          </p:nvSpPr>
          <p:spPr>
            <a:xfrm>
              <a:off x="3872856" y="4137684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3836527"/>
                <a:satOff val="-5336"/>
                <a:lumOff val="-2046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8" name="Šesťuholník 37"/>
            <p:cNvSpPr/>
            <p:nvPr/>
          </p:nvSpPr>
          <p:spPr>
            <a:xfrm>
              <a:off x="3607012" y="4277093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4156238"/>
                <a:satOff val="-5781"/>
                <a:lumOff val="-2217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Šesťuholník 39"/>
            <p:cNvSpPr/>
            <p:nvPr/>
          </p:nvSpPr>
          <p:spPr>
            <a:xfrm>
              <a:off x="8489187" y="4634196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4475949"/>
                <a:satOff val="-6226"/>
                <a:lumOff val="-2387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Šesťuholník 41"/>
            <p:cNvSpPr/>
            <p:nvPr/>
          </p:nvSpPr>
          <p:spPr>
            <a:xfrm>
              <a:off x="8252083" y="4755375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4795659"/>
                <a:satOff val="-6670"/>
                <a:lumOff val="-2558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4" name="Šesťuholník 43"/>
            <p:cNvSpPr/>
            <p:nvPr/>
          </p:nvSpPr>
          <p:spPr>
            <a:xfrm>
              <a:off x="9125055" y="2209007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5115370"/>
                <a:satOff val="-7115"/>
                <a:lumOff val="-2728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6" name="Šesťuholník 45"/>
            <p:cNvSpPr/>
            <p:nvPr/>
          </p:nvSpPr>
          <p:spPr>
            <a:xfrm>
              <a:off x="9125055" y="2462089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5435081"/>
                <a:satOff val="-7560"/>
                <a:lumOff val="-2899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7" name="Voľný tvar 46"/>
            <p:cNvSpPr/>
            <p:nvPr/>
          </p:nvSpPr>
          <p:spPr>
            <a:xfrm>
              <a:off x="7488563" y="2875434"/>
              <a:ext cx="1636492" cy="1482030"/>
            </a:xfrm>
            <a:custGeom>
              <a:avLst/>
              <a:gdLst>
                <a:gd name="connsiteX0" fmla="*/ 0 w 1279819"/>
                <a:gd name="connsiteY0" fmla="*/ 549327 h 1098654"/>
                <a:gd name="connsiteX1" fmla="*/ 274664 w 1279819"/>
                <a:gd name="connsiteY1" fmla="*/ 0 h 1098654"/>
                <a:gd name="connsiteX2" fmla="*/ 1005156 w 1279819"/>
                <a:gd name="connsiteY2" fmla="*/ 0 h 1098654"/>
                <a:gd name="connsiteX3" fmla="*/ 1279819 w 1279819"/>
                <a:gd name="connsiteY3" fmla="*/ 549327 h 1098654"/>
                <a:gd name="connsiteX4" fmla="*/ 1005156 w 1279819"/>
                <a:gd name="connsiteY4" fmla="*/ 1098654 h 1098654"/>
                <a:gd name="connsiteX5" fmla="*/ 274664 w 1279819"/>
                <a:gd name="connsiteY5" fmla="*/ 1098654 h 1098654"/>
                <a:gd name="connsiteX6" fmla="*/ 0 w 1279819"/>
                <a:gd name="connsiteY6" fmla="*/ 549327 h 109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819" h="1098654">
                  <a:moveTo>
                    <a:pt x="0" y="549327"/>
                  </a:moveTo>
                  <a:lnTo>
                    <a:pt x="274664" y="0"/>
                  </a:lnTo>
                  <a:lnTo>
                    <a:pt x="1005156" y="0"/>
                  </a:lnTo>
                  <a:lnTo>
                    <a:pt x="1279819" y="549327"/>
                  </a:lnTo>
                  <a:lnTo>
                    <a:pt x="1005156" y="1098654"/>
                  </a:lnTo>
                  <a:lnTo>
                    <a:pt x="274664" y="1098654"/>
                  </a:lnTo>
                  <a:lnTo>
                    <a:pt x="0" y="549327"/>
                  </a:lnTo>
                  <a:close/>
                </a:path>
              </a:pathLst>
            </a:custGeom>
            <a:solidFill>
              <a:srgbClr val="0070C0"/>
            </a:solidFill>
          </p:spPr>
          <p:style>
            <a:lnRef idx="2">
              <a:schemeClr val="accent5">
                <a:hueOff val="-6016373"/>
                <a:satOff val="-8368"/>
                <a:lumOff val="-3209"/>
                <a:alphaOff val="0"/>
              </a:schemeClr>
            </a:lnRef>
            <a:fillRef idx="1">
              <a:schemeClr val="accent5">
                <a:hueOff val="-6016373"/>
                <a:satOff val="-8368"/>
                <a:lumOff val="-3209"/>
                <a:alphaOff val="0"/>
              </a:schemeClr>
            </a:fillRef>
            <a:effectRef idx="0">
              <a:schemeClr val="accent5">
                <a:hueOff val="-6016373"/>
                <a:satOff val="-8368"/>
                <a:lumOff val="-320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8206" tIns="185389" rIns="198206" bIns="18538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000" b="1" kern="1200" dirty="0" smtClean="0"/>
                <a:t>vedy </a:t>
              </a:r>
              <a:br>
                <a:rPr lang="sk-SK" sz="2000" b="1" kern="1200" dirty="0" smtClean="0"/>
              </a:br>
              <a:r>
                <a:rPr lang="sk-SK" sz="2000" b="1" kern="1200" dirty="0" smtClean="0"/>
                <a:t>o športe</a:t>
              </a:r>
              <a:endParaRPr lang="sk-SK" sz="2000" kern="1200" dirty="0"/>
            </a:p>
          </p:txBody>
        </p:sp>
        <p:sp>
          <p:nvSpPr>
            <p:cNvPr id="48" name="Šesťuholník 47"/>
            <p:cNvSpPr/>
            <p:nvPr/>
          </p:nvSpPr>
          <p:spPr>
            <a:xfrm>
              <a:off x="5186804" y="5228831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5754791"/>
                <a:satOff val="-8005"/>
                <a:lumOff val="-3069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0" name="Šesťuholník 49"/>
            <p:cNvSpPr/>
            <p:nvPr/>
          </p:nvSpPr>
          <p:spPr>
            <a:xfrm>
              <a:off x="4949700" y="5350010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6074502"/>
                <a:satOff val="-8449"/>
                <a:lumOff val="-324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1" name="Voľný tvar 50"/>
            <p:cNvSpPr/>
            <p:nvPr/>
          </p:nvSpPr>
          <p:spPr>
            <a:xfrm>
              <a:off x="8872459" y="3627296"/>
              <a:ext cx="1786029" cy="1601535"/>
            </a:xfrm>
            <a:custGeom>
              <a:avLst/>
              <a:gdLst>
                <a:gd name="connsiteX0" fmla="*/ 0 w 1279819"/>
                <a:gd name="connsiteY0" fmla="*/ 549327 h 1098654"/>
                <a:gd name="connsiteX1" fmla="*/ 274664 w 1279819"/>
                <a:gd name="connsiteY1" fmla="*/ 0 h 1098654"/>
                <a:gd name="connsiteX2" fmla="*/ 1005156 w 1279819"/>
                <a:gd name="connsiteY2" fmla="*/ 0 h 1098654"/>
                <a:gd name="connsiteX3" fmla="*/ 1279819 w 1279819"/>
                <a:gd name="connsiteY3" fmla="*/ 549327 h 1098654"/>
                <a:gd name="connsiteX4" fmla="*/ 1005156 w 1279819"/>
                <a:gd name="connsiteY4" fmla="*/ 1098654 h 1098654"/>
                <a:gd name="connsiteX5" fmla="*/ 274664 w 1279819"/>
                <a:gd name="connsiteY5" fmla="*/ 1098654 h 1098654"/>
                <a:gd name="connsiteX6" fmla="*/ 0 w 1279819"/>
                <a:gd name="connsiteY6" fmla="*/ 549327 h 1098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9819" h="1098654">
                  <a:moveTo>
                    <a:pt x="0" y="549327"/>
                  </a:moveTo>
                  <a:lnTo>
                    <a:pt x="274664" y="0"/>
                  </a:lnTo>
                  <a:lnTo>
                    <a:pt x="1005156" y="0"/>
                  </a:lnTo>
                  <a:lnTo>
                    <a:pt x="1279819" y="549327"/>
                  </a:lnTo>
                  <a:lnTo>
                    <a:pt x="1005156" y="1098654"/>
                  </a:lnTo>
                  <a:lnTo>
                    <a:pt x="274664" y="1098654"/>
                  </a:lnTo>
                  <a:lnTo>
                    <a:pt x="0" y="549327"/>
                  </a:ln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5">
                <a:hueOff val="-6684859"/>
                <a:satOff val="-9298"/>
                <a:lumOff val="-3565"/>
                <a:alphaOff val="0"/>
              </a:schemeClr>
            </a:lnRef>
            <a:fillRef idx="1">
              <a:schemeClr val="accent5">
                <a:hueOff val="-6684859"/>
                <a:satOff val="-9298"/>
                <a:lumOff val="-3565"/>
                <a:alphaOff val="0"/>
              </a:schemeClr>
            </a:fillRef>
            <a:effectRef idx="0">
              <a:schemeClr val="accent5">
                <a:hueOff val="-6684859"/>
                <a:satOff val="-9298"/>
                <a:lumOff val="-356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8206" tIns="185389" rIns="198206" bIns="185389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sk-SK" sz="2400" b="1" kern="1200" dirty="0" smtClean="0"/>
                <a:t>vedy </a:t>
              </a:r>
              <a:br>
                <a:rPr lang="sk-SK" sz="2400" b="1" kern="1200" dirty="0" smtClean="0"/>
              </a:br>
              <a:r>
                <a:rPr lang="sk-SK" sz="2400" b="1" kern="1200" dirty="0" smtClean="0"/>
                <a:t>o Zemi</a:t>
              </a:r>
              <a:endParaRPr lang="sk-SK" sz="2400" kern="1200" dirty="0"/>
            </a:p>
          </p:txBody>
        </p:sp>
        <p:sp>
          <p:nvSpPr>
            <p:cNvPr id="52" name="Šesťuholník 51"/>
            <p:cNvSpPr/>
            <p:nvPr/>
          </p:nvSpPr>
          <p:spPr>
            <a:xfrm>
              <a:off x="7162665" y="5971455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6394212"/>
                <a:satOff val="-8894"/>
                <a:lumOff val="-341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4" name="Šesťuholník 53"/>
            <p:cNvSpPr/>
            <p:nvPr/>
          </p:nvSpPr>
          <p:spPr>
            <a:xfrm>
              <a:off x="6911192" y="5824539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6713923"/>
                <a:satOff val="-9339"/>
                <a:lumOff val="-3581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6" name="Šesťuholník 55"/>
            <p:cNvSpPr/>
            <p:nvPr/>
          </p:nvSpPr>
          <p:spPr>
            <a:xfrm>
              <a:off x="9354075" y="5368777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7033634"/>
                <a:satOff val="-9783"/>
                <a:lumOff val="-3751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8" name="Šesťuholník 57"/>
            <p:cNvSpPr/>
            <p:nvPr/>
          </p:nvSpPr>
          <p:spPr>
            <a:xfrm>
              <a:off x="9591179" y="5247598"/>
              <a:ext cx="149087" cy="128685"/>
            </a:xfrm>
            <a:prstGeom prst="hexagon">
              <a:avLst>
                <a:gd name="adj" fmla="val 25000"/>
                <a:gd name="vf" fmla="val 115470"/>
              </a:avLst>
            </a:prstGeom>
          </p:spPr>
          <p:style>
            <a:lnRef idx="2">
              <a:schemeClr val="accent5">
                <a:hueOff val="-7353344"/>
                <a:satOff val="-10228"/>
                <a:lumOff val="-3922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sp>
        <p:nvSpPr>
          <p:cNvPr id="60" name="Voľný tvar 59"/>
          <p:cNvSpPr/>
          <p:nvPr/>
        </p:nvSpPr>
        <p:spPr>
          <a:xfrm>
            <a:off x="4842020" y="4457197"/>
            <a:ext cx="1485112" cy="1296151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k-SK" sz="2000" b="1" dirty="0"/>
              <a:t>f</a:t>
            </a:r>
            <a:r>
              <a:rPr lang="sk-SK" sz="2000" b="1" kern="1200" dirty="0" smtClean="0"/>
              <a:t>yzika</a:t>
            </a:r>
            <a:r>
              <a:rPr lang="sk-SK" sz="2000" kern="1200" dirty="0" smtClean="0"/>
              <a:t> </a:t>
            </a:r>
            <a:endParaRPr lang="sk-SK" sz="2000" kern="1200" dirty="0"/>
          </a:p>
        </p:txBody>
      </p:sp>
      <p:sp>
        <p:nvSpPr>
          <p:cNvPr id="61" name="Voľný tvar 60"/>
          <p:cNvSpPr/>
          <p:nvPr/>
        </p:nvSpPr>
        <p:spPr>
          <a:xfrm>
            <a:off x="6001070" y="2003943"/>
            <a:ext cx="1764595" cy="1481447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algn="ctr"/>
            <a:r>
              <a:rPr lang="sk-SK" b="1" dirty="0"/>
              <a:t>u</a:t>
            </a:r>
            <a:r>
              <a:rPr lang="sk-SK" b="1" dirty="0" smtClean="0"/>
              <a:t>čiteľstvo </a:t>
            </a:r>
            <a:br>
              <a:rPr lang="sk-SK" b="1" dirty="0" smtClean="0"/>
            </a:br>
            <a:r>
              <a:rPr lang="sk-SK" b="1" dirty="0" smtClean="0"/>
              <a:t>a pedagogické vedy</a:t>
            </a:r>
            <a:endParaRPr lang="sk-SK" dirty="0"/>
          </a:p>
        </p:txBody>
      </p:sp>
      <p:sp>
        <p:nvSpPr>
          <p:cNvPr id="63" name="Voľný tvar 62"/>
          <p:cNvSpPr/>
          <p:nvPr/>
        </p:nvSpPr>
        <p:spPr>
          <a:xfrm>
            <a:off x="1901049" y="2894534"/>
            <a:ext cx="1585920" cy="1344593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k-SK" b="1" kern="1200" dirty="0" smtClean="0"/>
              <a:t>biológia</a:t>
            </a:r>
            <a:endParaRPr lang="sk-SK" b="1" kern="1200" dirty="0"/>
          </a:p>
        </p:txBody>
      </p:sp>
      <p:sp>
        <p:nvSpPr>
          <p:cNvPr id="64" name="Voľný tvar 63"/>
          <p:cNvSpPr/>
          <p:nvPr/>
        </p:nvSpPr>
        <p:spPr>
          <a:xfrm>
            <a:off x="404493" y="3590401"/>
            <a:ext cx="1704490" cy="1532803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k-SK" sz="1400" b="1" dirty="0"/>
              <a:t>e</a:t>
            </a:r>
            <a:r>
              <a:rPr lang="sk-SK" sz="1400" b="1" kern="1200" dirty="0" smtClean="0"/>
              <a:t>kologické </a:t>
            </a:r>
            <a:br>
              <a:rPr lang="sk-SK" sz="1400" b="1" kern="1200" dirty="0" smtClean="0"/>
            </a:br>
            <a:r>
              <a:rPr lang="sk-SK" sz="1400" b="1" kern="1200" dirty="0" smtClean="0"/>
              <a:t>a environmentálne vedy</a:t>
            </a:r>
            <a:endParaRPr lang="sk-SK" sz="1400" b="1" kern="1200" dirty="0"/>
          </a:p>
        </p:txBody>
      </p:sp>
      <p:sp>
        <p:nvSpPr>
          <p:cNvPr id="65" name="Voľný tvar 64"/>
          <p:cNvSpPr/>
          <p:nvPr/>
        </p:nvSpPr>
        <p:spPr>
          <a:xfrm>
            <a:off x="4631789" y="2856657"/>
            <a:ext cx="1664209" cy="1493695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algn="ctr"/>
            <a:r>
              <a:rPr lang="sk-SK" sz="1600" b="1" dirty="0"/>
              <a:t>m</a:t>
            </a:r>
            <a:r>
              <a:rPr lang="sk-SK" sz="1600" b="1" dirty="0" smtClean="0"/>
              <a:t>ediálne </a:t>
            </a:r>
            <a:br>
              <a:rPr lang="sk-SK" sz="1600" b="1" dirty="0" smtClean="0"/>
            </a:br>
            <a:r>
              <a:rPr lang="sk-SK" sz="1600" b="1" dirty="0" smtClean="0"/>
              <a:t>a komunikačné štúdiá</a:t>
            </a:r>
            <a:endParaRPr lang="sk-SK" sz="1200" dirty="0"/>
          </a:p>
        </p:txBody>
      </p:sp>
      <p:sp>
        <p:nvSpPr>
          <p:cNvPr id="68" name="Voľný tvar 67"/>
          <p:cNvSpPr/>
          <p:nvPr/>
        </p:nvSpPr>
        <p:spPr>
          <a:xfrm>
            <a:off x="6141236" y="3624662"/>
            <a:ext cx="1636068" cy="1390854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algn="ctr"/>
            <a:r>
              <a:rPr lang="sk-SK" sz="1400" b="1" dirty="0"/>
              <a:t>z</a:t>
            </a:r>
            <a:r>
              <a:rPr lang="sk-SK" sz="1400" b="1" dirty="0" smtClean="0"/>
              <a:t>dravotnícke vedy</a:t>
            </a:r>
            <a:endParaRPr lang="sk-SK" sz="1400" dirty="0"/>
          </a:p>
        </p:txBody>
      </p:sp>
      <p:sp>
        <p:nvSpPr>
          <p:cNvPr id="57" name="Voľný tvar 56"/>
          <p:cNvSpPr/>
          <p:nvPr/>
        </p:nvSpPr>
        <p:spPr>
          <a:xfrm>
            <a:off x="6038203" y="5178883"/>
            <a:ext cx="1631629" cy="1398465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5">
              <a:hueOff val="-668486"/>
              <a:satOff val="-930"/>
              <a:lumOff val="-357"/>
              <a:alphaOff val="0"/>
            </a:schemeClr>
          </a:lnRef>
          <a:fillRef idx="1">
            <a:schemeClr val="accent5">
              <a:hueOff val="-668486"/>
              <a:satOff val="-930"/>
              <a:lumOff val="-357"/>
              <a:alphaOff val="0"/>
            </a:schemeClr>
          </a:fillRef>
          <a:effectRef idx="0">
            <a:schemeClr val="accent5">
              <a:hueOff val="-668486"/>
              <a:satOff val="-930"/>
              <a:lumOff val="-35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k-SK" sz="2000" b="1" dirty="0" smtClean="0"/>
              <a:t>informatika</a:t>
            </a:r>
            <a:endParaRPr lang="sk-SK" sz="2000" b="1" kern="1200" dirty="0"/>
          </a:p>
        </p:txBody>
      </p:sp>
      <p:sp>
        <p:nvSpPr>
          <p:cNvPr id="69" name="Voľný tvar 68"/>
          <p:cNvSpPr/>
          <p:nvPr/>
        </p:nvSpPr>
        <p:spPr>
          <a:xfrm>
            <a:off x="558525" y="2152995"/>
            <a:ext cx="1455598" cy="1373640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k-SK" sz="1600" b="1" dirty="0"/>
              <a:t>e</a:t>
            </a:r>
            <a:r>
              <a:rPr lang="sk-SK" sz="1600" b="1" kern="1200" dirty="0" smtClean="0"/>
              <a:t>konómia </a:t>
            </a:r>
            <a:br>
              <a:rPr lang="sk-SK" sz="1600" b="1" kern="1200" dirty="0" smtClean="0"/>
            </a:br>
            <a:r>
              <a:rPr lang="sk-SK" sz="1600" b="1" kern="1200" dirty="0" smtClean="0"/>
              <a:t>a manažment</a:t>
            </a:r>
            <a:endParaRPr lang="sk-SK" sz="1600" kern="1200" dirty="0"/>
          </a:p>
        </p:txBody>
      </p:sp>
      <p:sp>
        <p:nvSpPr>
          <p:cNvPr id="70" name="Voľný tvar 69"/>
          <p:cNvSpPr/>
          <p:nvPr/>
        </p:nvSpPr>
        <p:spPr>
          <a:xfrm>
            <a:off x="3420549" y="3686472"/>
            <a:ext cx="1463347" cy="1329938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k-SK" b="1" kern="1200" dirty="0" smtClean="0"/>
              <a:t>filozofia</a:t>
            </a:r>
            <a:endParaRPr lang="sk-SK" b="1" kern="1200" dirty="0"/>
          </a:p>
        </p:txBody>
      </p:sp>
      <p:sp>
        <p:nvSpPr>
          <p:cNvPr id="73" name="Voľný tvar 72"/>
          <p:cNvSpPr/>
          <p:nvPr/>
        </p:nvSpPr>
        <p:spPr>
          <a:xfrm>
            <a:off x="7552729" y="4477829"/>
            <a:ext cx="1619433" cy="1472280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rgbClr val="FF0000"/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k-SK" b="1" dirty="0" smtClean="0"/>
              <a:t>psychológia</a:t>
            </a:r>
            <a:endParaRPr lang="sk-SK" b="1" kern="1200" dirty="0"/>
          </a:p>
        </p:txBody>
      </p:sp>
      <p:sp>
        <p:nvSpPr>
          <p:cNvPr id="76" name="Voľný tvar 75"/>
          <p:cNvSpPr/>
          <p:nvPr/>
        </p:nvSpPr>
        <p:spPr>
          <a:xfrm>
            <a:off x="1874815" y="1382970"/>
            <a:ext cx="1625969" cy="1428060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k-SK" sz="1400" b="1" kern="1200" dirty="0" smtClean="0"/>
              <a:t>ošetrovateľstvo</a:t>
            </a:r>
            <a:endParaRPr lang="sk-SK" sz="1400" b="1" kern="1200" dirty="0"/>
          </a:p>
        </p:txBody>
      </p:sp>
      <p:sp>
        <p:nvSpPr>
          <p:cNvPr id="80" name="Voľný tvar 79"/>
          <p:cNvSpPr/>
          <p:nvPr/>
        </p:nvSpPr>
        <p:spPr>
          <a:xfrm>
            <a:off x="8882690" y="1990091"/>
            <a:ext cx="1735614" cy="1501584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spcBef>
                <a:spcPct val="0"/>
              </a:spcBef>
            </a:pPr>
            <a:r>
              <a:rPr lang="sk-SK" sz="2000" b="1" kern="1200" dirty="0" smtClean="0"/>
              <a:t>vedy </a:t>
            </a:r>
            <a:br>
              <a:rPr lang="sk-SK" sz="2000" b="1" kern="1200" dirty="0" smtClean="0"/>
            </a:br>
            <a:r>
              <a:rPr lang="sk-SK" sz="2000" b="1" kern="1200" dirty="0" smtClean="0"/>
              <a:t>o umení </a:t>
            </a:r>
            <a:br>
              <a:rPr lang="sk-SK" sz="2000" b="1" kern="1200" dirty="0" smtClean="0"/>
            </a:br>
            <a:r>
              <a:rPr lang="sk-SK" sz="2000" b="1" kern="1200" dirty="0" smtClean="0"/>
              <a:t>a kultúre</a:t>
            </a:r>
            <a:endParaRPr lang="sk-SK" sz="2000" b="1" kern="1200" dirty="0"/>
          </a:p>
        </p:txBody>
      </p:sp>
      <p:sp>
        <p:nvSpPr>
          <p:cNvPr id="81" name="Voľný tvar 80"/>
          <p:cNvSpPr/>
          <p:nvPr/>
        </p:nvSpPr>
        <p:spPr>
          <a:xfrm>
            <a:off x="4564735" y="1222918"/>
            <a:ext cx="1730347" cy="1458710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rgbClr val="C00000"/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k-SK" sz="2000" b="1" dirty="0" smtClean="0"/>
              <a:t>matematika</a:t>
            </a:r>
            <a:endParaRPr lang="sk-SK" sz="2000" b="1" kern="1200" dirty="0"/>
          </a:p>
        </p:txBody>
      </p:sp>
      <p:sp>
        <p:nvSpPr>
          <p:cNvPr id="82" name="Voľný tvar 81"/>
          <p:cNvSpPr/>
          <p:nvPr/>
        </p:nvSpPr>
        <p:spPr>
          <a:xfrm>
            <a:off x="7552729" y="1235185"/>
            <a:ext cx="1566663" cy="1407498"/>
          </a:xfrm>
          <a:custGeom>
            <a:avLst/>
            <a:gdLst>
              <a:gd name="connsiteX0" fmla="*/ 0 w 1279819"/>
              <a:gd name="connsiteY0" fmla="*/ 549327 h 1098654"/>
              <a:gd name="connsiteX1" fmla="*/ 274664 w 1279819"/>
              <a:gd name="connsiteY1" fmla="*/ 0 h 1098654"/>
              <a:gd name="connsiteX2" fmla="*/ 1005156 w 1279819"/>
              <a:gd name="connsiteY2" fmla="*/ 0 h 1098654"/>
              <a:gd name="connsiteX3" fmla="*/ 1279819 w 1279819"/>
              <a:gd name="connsiteY3" fmla="*/ 549327 h 1098654"/>
              <a:gd name="connsiteX4" fmla="*/ 1005156 w 1279819"/>
              <a:gd name="connsiteY4" fmla="*/ 1098654 h 1098654"/>
              <a:gd name="connsiteX5" fmla="*/ 274664 w 1279819"/>
              <a:gd name="connsiteY5" fmla="*/ 1098654 h 1098654"/>
              <a:gd name="connsiteX6" fmla="*/ 0 w 1279819"/>
              <a:gd name="connsiteY6" fmla="*/ 549327 h 1098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79819" h="1098654">
                <a:moveTo>
                  <a:pt x="0" y="549327"/>
                </a:moveTo>
                <a:lnTo>
                  <a:pt x="274664" y="0"/>
                </a:lnTo>
                <a:lnTo>
                  <a:pt x="1005156" y="0"/>
                </a:lnTo>
                <a:lnTo>
                  <a:pt x="1279819" y="549327"/>
                </a:lnTo>
                <a:lnTo>
                  <a:pt x="1005156" y="1098654"/>
                </a:lnTo>
                <a:lnTo>
                  <a:pt x="274664" y="1098654"/>
                </a:lnTo>
                <a:lnTo>
                  <a:pt x="0" y="54932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5">
              <a:hueOff val="-2005458"/>
              <a:satOff val="-2789"/>
              <a:lumOff val="-1070"/>
              <a:alphaOff val="0"/>
            </a:schemeClr>
          </a:lnRef>
          <a:fillRef idx="1">
            <a:schemeClr val="accent5">
              <a:hueOff val="-2005458"/>
              <a:satOff val="-2789"/>
              <a:lumOff val="-1070"/>
              <a:alphaOff val="0"/>
            </a:schemeClr>
          </a:fillRef>
          <a:effectRef idx="0">
            <a:schemeClr val="accent5">
              <a:hueOff val="-2005458"/>
              <a:satOff val="-2789"/>
              <a:lumOff val="-107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98206" tIns="185389" rIns="198206" bIns="185389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sk-SK" sz="1400" b="1" dirty="0"/>
              <a:t>s</a:t>
            </a:r>
            <a:r>
              <a:rPr lang="sk-SK" sz="1400" b="1" dirty="0" smtClean="0"/>
              <a:t>ociológia </a:t>
            </a:r>
            <a:br>
              <a:rPr lang="sk-SK" sz="1400" b="1" dirty="0" smtClean="0"/>
            </a:br>
            <a:r>
              <a:rPr lang="sk-SK" sz="1400" b="1" dirty="0" smtClean="0"/>
              <a:t>a sociálna antropológia</a:t>
            </a:r>
            <a:endParaRPr lang="sk-SK" sz="1400" b="1" kern="1200" dirty="0"/>
          </a:p>
        </p:txBody>
      </p:sp>
      <p:pic>
        <p:nvPicPr>
          <p:cNvPr id="49" name="Obrázok 4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4904" y="241188"/>
            <a:ext cx="2688838" cy="96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79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jekt pre obsah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292" y="0"/>
            <a:ext cx="4882854" cy="6858000"/>
          </a:xfrm>
        </p:spPr>
      </p:pic>
    </p:spTree>
    <p:extLst>
      <p:ext uri="{BB962C8B-B14F-4D97-AF65-F5344CB8AC3E}">
        <p14:creationId xmlns:p14="http://schemas.microsoft.com/office/powerpoint/2010/main" val="54580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826" y="140035"/>
            <a:ext cx="3552825" cy="885825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58366" y="959185"/>
            <a:ext cx="6395434" cy="866440"/>
          </a:xfrm>
        </p:spPr>
        <p:txBody>
          <a:bodyPr/>
          <a:lstStyle/>
          <a:p>
            <a:r>
              <a:rPr lang="sk-SK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Prečo študovať na FPV</a:t>
            </a:r>
            <a:endParaRPr lang="sk-SK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177307" y="1825624"/>
            <a:ext cx="6816344" cy="5069604"/>
          </a:xfrm>
        </p:spPr>
        <p:txBody>
          <a:bodyPr>
            <a:normAutofit fontScale="70000" lnSpcReduction="20000"/>
          </a:bodyPr>
          <a:lstStyle/>
          <a:p>
            <a:pPr lvl="0" fontAlgn="base">
              <a:spcAft>
                <a:spcPts val="600"/>
              </a:spcAft>
            </a:pPr>
            <a:r>
              <a:rPr lang="sk-SK" sz="3000" dirty="0" smtClean="0">
                <a:solidFill>
                  <a:schemeClr val="accent6">
                    <a:lumMod val="75000"/>
                  </a:schemeClr>
                </a:solidFill>
              </a:rPr>
              <a:t>tvorivý </a:t>
            </a:r>
            <a:r>
              <a:rPr lang="sk-SK" sz="3000" dirty="0">
                <a:solidFill>
                  <a:schemeClr val="accent6">
                    <a:lumMod val="75000"/>
                  </a:schemeClr>
                </a:solidFill>
              </a:rPr>
              <a:t>vedecký výskum </a:t>
            </a:r>
            <a:endParaRPr lang="sk-SK" sz="3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0" fontAlgn="base">
              <a:spcAft>
                <a:spcPts val="600"/>
              </a:spcAft>
            </a:pPr>
            <a:r>
              <a:rPr lang="sk-SK" sz="3000" dirty="0" smtClean="0"/>
              <a:t>vysokoškolské </a:t>
            </a:r>
            <a:r>
              <a:rPr lang="sk-SK" sz="3000" dirty="0"/>
              <a:t>vzdelanie v oblasti prírodných vied, matematiky, informatiky a </a:t>
            </a:r>
            <a:r>
              <a:rPr lang="sk-SK" sz="3000" dirty="0" smtClean="0"/>
              <a:t>ekonómie</a:t>
            </a:r>
            <a:endParaRPr lang="sk-SK" sz="3000" dirty="0"/>
          </a:p>
          <a:p>
            <a:pPr lvl="0" fontAlgn="base">
              <a:spcAft>
                <a:spcPts val="600"/>
              </a:spcAft>
            </a:pPr>
            <a:r>
              <a:rPr lang="sk-SK" sz="3000" dirty="0" smtClean="0">
                <a:solidFill>
                  <a:schemeClr val="accent6">
                    <a:lumMod val="75000"/>
                  </a:schemeClr>
                </a:solidFill>
              </a:rPr>
              <a:t>vzdelávanie v </a:t>
            </a:r>
            <a:r>
              <a:rPr lang="sk-SK" sz="3000" dirty="0">
                <a:solidFill>
                  <a:schemeClr val="accent6">
                    <a:lumMod val="75000"/>
                  </a:schemeClr>
                </a:solidFill>
              </a:rPr>
              <a:t>úzkej väzbe na výskumnú, vývojovú a ďalšie tvorivé činnosti </a:t>
            </a:r>
            <a:r>
              <a:rPr lang="sk-SK" sz="3000" dirty="0" smtClean="0">
                <a:solidFill>
                  <a:schemeClr val="accent6">
                    <a:lumMod val="75000"/>
                  </a:schemeClr>
                </a:solidFill>
              </a:rPr>
              <a:t>praxe </a:t>
            </a:r>
            <a:r>
              <a:rPr lang="sk-SK" sz="3000" dirty="0">
                <a:solidFill>
                  <a:schemeClr val="accent6">
                    <a:lumMod val="75000"/>
                  </a:schemeClr>
                </a:solidFill>
              </a:rPr>
              <a:t> </a:t>
            </a:r>
          </a:p>
          <a:p>
            <a:pPr lvl="0" fontAlgn="base">
              <a:spcAft>
                <a:spcPts val="600"/>
              </a:spcAft>
            </a:pPr>
            <a:r>
              <a:rPr lang="sk-SK" sz="3000" dirty="0" smtClean="0"/>
              <a:t>najširší </a:t>
            </a:r>
            <a:r>
              <a:rPr lang="sk-SK" sz="3000" dirty="0"/>
              <a:t>výber učiteľského štúdia prírodovedných predmetov, matematiky a informatiky v kombinácii  </a:t>
            </a:r>
            <a:endParaRPr lang="sk-SK" sz="3000" dirty="0" smtClean="0"/>
          </a:p>
          <a:p>
            <a:pPr lvl="0" fontAlgn="base">
              <a:spcAft>
                <a:spcPts val="600"/>
              </a:spcAft>
            </a:pPr>
            <a:r>
              <a:rPr lang="sk-SK" sz="3000" dirty="0" smtClean="0">
                <a:solidFill>
                  <a:schemeClr val="accent6">
                    <a:lumMod val="75000"/>
                  </a:schemeClr>
                </a:solidFill>
              </a:rPr>
              <a:t>špičkový </a:t>
            </a:r>
            <a:r>
              <a:rPr lang="sk-SK" sz="3000" dirty="0">
                <a:solidFill>
                  <a:schemeClr val="accent6">
                    <a:lumMod val="75000"/>
                  </a:schemeClr>
                </a:solidFill>
              </a:rPr>
              <a:t>vedecký </a:t>
            </a:r>
            <a:r>
              <a:rPr lang="sk-SK" sz="3000" dirty="0" smtClean="0">
                <a:solidFill>
                  <a:schemeClr val="accent6">
                    <a:lumMod val="75000"/>
                  </a:schemeClr>
                </a:solidFill>
              </a:rPr>
              <a:t>tím</a:t>
            </a:r>
            <a:endParaRPr lang="sk-SK" sz="3000" dirty="0"/>
          </a:p>
          <a:p>
            <a:pPr lvl="0" fontAlgn="base">
              <a:spcAft>
                <a:spcPts val="600"/>
              </a:spcAft>
            </a:pPr>
            <a:r>
              <a:rPr lang="sk-SK" sz="3000" dirty="0" smtClean="0"/>
              <a:t>unikátne </a:t>
            </a:r>
            <a:r>
              <a:rPr lang="sk-SK" sz="3000" dirty="0"/>
              <a:t>laboratóriá s jedinečnými </a:t>
            </a:r>
            <a:r>
              <a:rPr lang="sk-SK" sz="3000" dirty="0" smtClean="0"/>
              <a:t>prístrojmi </a:t>
            </a:r>
          </a:p>
          <a:p>
            <a:pPr lvl="0" fontAlgn="base">
              <a:spcAft>
                <a:spcPts val="600"/>
              </a:spcAft>
            </a:pPr>
            <a:r>
              <a:rPr lang="sk-SK" sz="3000" dirty="0" smtClean="0">
                <a:solidFill>
                  <a:schemeClr val="accent6">
                    <a:lumMod val="75000"/>
                  </a:schemeClr>
                </a:solidFill>
              </a:rPr>
              <a:t>projekty v</a:t>
            </a:r>
            <a:r>
              <a:rPr lang="sk-SK" sz="3000" dirty="0">
                <a:solidFill>
                  <a:schemeClr val="accent6">
                    <a:lumMod val="75000"/>
                  </a:schemeClr>
                </a:solidFill>
              </a:rPr>
              <a:t> oblasti </a:t>
            </a:r>
            <a:r>
              <a:rPr lang="sk-SK" sz="3000" dirty="0" err="1" smtClean="0">
                <a:solidFill>
                  <a:schemeClr val="accent6">
                    <a:lumMod val="75000"/>
                  </a:schemeClr>
                </a:solidFill>
              </a:rPr>
              <a:t>agrobiotechnológií</a:t>
            </a:r>
            <a:r>
              <a:rPr lang="sk-SK" sz="3000" dirty="0" smtClean="0">
                <a:solidFill>
                  <a:schemeClr val="accent6">
                    <a:lumMod val="75000"/>
                  </a:schemeClr>
                </a:solidFill>
              </a:rPr>
              <a:t> s centrom AGROBIOTECH</a:t>
            </a:r>
            <a:endParaRPr lang="sk-SK" sz="3000" dirty="0">
              <a:solidFill>
                <a:schemeClr val="accent6">
                  <a:lumMod val="75000"/>
                </a:schemeClr>
              </a:solidFill>
            </a:endParaRPr>
          </a:p>
          <a:p>
            <a:pPr lvl="0" fontAlgn="base">
              <a:spcAft>
                <a:spcPts val="600"/>
              </a:spcAft>
            </a:pPr>
            <a:r>
              <a:rPr lang="sk-SK" sz="3000" dirty="0" smtClean="0"/>
              <a:t>dôraz </a:t>
            </a:r>
            <a:r>
              <a:rPr lang="sk-SK" sz="3000" dirty="0"/>
              <a:t>na popularizáciu vedy </a:t>
            </a:r>
            <a:endParaRPr lang="sk-SK" sz="3000" dirty="0" smtClean="0"/>
          </a:p>
          <a:p>
            <a:pPr lvl="0" fontAlgn="base">
              <a:spcAft>
                <a:spcPts val="600"/>
              </a:spcAft>
            </a:pPr>
            <a:r>
              <a:rPr lang="sk-SK" sz="3000" dirty="0" smtClean="0">
                <a:solidFill>
                  <a:schemeClr val="accent6">
                    <a:lumMod val="75000"/>
                  </a:schemeClr>
                </a:solidFill>
              </a:rPr>
              <a:t>stretnutia študentov a učiteľov z praxe v</a:t>
            </a:r>
            <a:r>
              <a:rPr lang="sk-SK" sz="3000" dirty="0">
                <a:solidFill>
                  <a:schemeClr val="accent6">
                    <a:lumMod val="75000"/>
                  </a:schemeClr>
                </a:solidFill>
              </a:rPr>
              <a:t> rámci </a:t>
            </a:r>
            <a:r>
              <a:rPr lang="sk-SK" sz="3000" dirty="0" smtClean="0">
                <a:solidFill>
                  <a:schemeClr val="accent6">
                    <a:lumMod val="75000"/>
                  </a:schemeClr>
                </a:solidFill>
              </a:rPr>
              <a:t>Klubov učiteľov</a:t>
            </a:r>
            <a:endParaRPr lang="sk-SK" sz="3000" dirty="0"/>
          </a:p>
          <a:p>
            <a:pPr>
              <a:spcAft>
                <a:spcPts val="600"/>
              </a:spcAft>
            </a:pPr>
            <a:endParaRPr lang="sk-SK" dirty="0"/>
          </a:p>
        </p:txBody>
      </p:sp>
      <p:pic>
        <p:nvPicPr>
          <p:cNvPr id="7" name="Zástupný objekt pre obsah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2" y="0"/>
            <a:ext cx="4888648" cy="6866138"/>
          </a:xfrm>
        </p:spPr>
      </p:pic>
    </p:spTree>
    <p:extLst>
      <p:ext uri="{BB962C8B-B14F-4D97-AF65-F5344CB8AC3E}">
        <p14:creationId xmlns:p14="http://schemas.microsoft.com/office/powerpoint/2010/main" val="42299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11"/>
          <p:cNvSpPr>
            <a:spLocks/>
          </p:cNvSpPr>
          <p:nvPr/>
        </p:nvSpPr>
        <p:spPr bwMode="auto">
          <a:xfrm>
            <a:off x="2351089" y="6064251"/>
            <a:ext cx="29813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>
                <a:solidFill>
                  <a:schemeClr val="bg1"/>
                </a:solidFill>
              </a:rPr>
              <a:t>Hlavná budova fakulty</a:t>
            </a:r>
          </a:p>
        </p:txBody>
      </p:sp>
      <p:sp>
        <p:nvSpPr>
          <p:cNvPr id="18437" name="Rectangle 11"/>
          <p:cNvSpPr>
            <a:spLocks/>
          </p:cNvSpPr>
          <p:nvPr/>
        </p:nvSpPr>
        <p:spPr bwMode="auto">
          <a:xfrm>
            <a:off x="7061201" y="6064251"/>
            <a:ext cx="25765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>
                <a:solidFill>
                  <a:schemeClr val="bg1"/>
                </a:solidFill>
              </a:rPr>
              <a:t>Promócie v Aule</a:t>
            </a:r>
          </a:p>
        </p:txBody>
      </p:sp>
      <p:pic>
        <p:nvPicPr>
          <p:cNvPr id="22530" name="Picture 2" descr="C:\Users\lakusqo\Desktop\Prezka\DOP0poK8RDGR3vjmiQAkPg-Univerzita-Kon-tant-na-Filozofa-v-Nitr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4965" y="1188186"/>
            <a:ext cx="4276725" cy="427672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691" y="99092"/>
            <a:ext cx="3552825" cy="885825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964" y="2693136"/>
            <a:ext cx="7277100" cy="2771775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2140" y="0"/>
            <a:ext cx="6515924" cy="261002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1089" y="4667405"/>
            <a:ext cx="5332511" cy="2194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37412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85898" y="1119116"/>
            <a:ext cx="6467902" cy="571572"/>
          </a:xfrm>
        </p:spPr>
        <p:txBody>
          <a:bodyPr>
            <a:normAutofit fontScale="90000"/>
          </a:bodyPr>
          <a:lstStyle/>
          <a:p>
            <a:r>
              <a:rPr lang="sk-SK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Prečo študovať na </a:t>
            </a:r>
            <a:r>
              <a:rPr lang="sk-SK" b="1" dirty="0" err="1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FSVaZ</a:t>
            </a:r>
            <a:endParaRPr lang="sk-SK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981433" y="1825624"/>
            <a:ext cx="7083188" cy="4861779"/>
          </a:xfrm>
        </p:spPr>
        <p:txBody>
          <a:bodyPr>
            <a:noAutofit/>
          </a:bodyPr>
          <a:lstStyle/>
          <a:p>
            <a:pPr lvl="0"/>
            <a:r>
              <a:rPr lang="sk-SK" sz="2000" dirty="0" smtClean="0"/>
              <a:t>odbory </a:t>
            </a:r>
            <a:r>
              <a:rPr lang="sk-SK" sz="2000" dirty="0"/>
              <a:t>sociálnych a nelekárskych zdravotníckych </a:t>
            </a:r>
            <a:r>
              <a:rPr lang="sk-SK" sz="2000" dirty="0" smtClean="0"/>
              <a:t>vied</a:t>
            </a:r>
          </a:p>
          <a:p>
            <a:pPr lvl="0"/>
            <a:r>
              <a:rPr lang="sk-SK" sz="2000" dirty="0" smtClean="0">
                <a:solidFill>
                  <a:schemeClr val="bg1">
                    <a:lumMod val="50000"/>
                  </a:schemeClr>
                </a:solidFill>
              </a:rPr>
              <a:t>sféra </a:t>
            </a:r>
            <a:r>
              <a:rPr lang="sk-SK" sz="2000" dirty="0">
                <a:solidFill>
                  <a:schemeClr val="bg1">
                    <a:lumMod val="50000"/>
                  </a:schemeClr>
                </a:solidFill>
              </a:rPr>
              <a:t>sociálnych, poradenských, výchovných a zdravotných </a:t>
            </a:r>
            <a:r>
              <a:rPr lang="sk-SK" sz="2000" dirty="0" smtClean="0">
                <a:solidFill>
                  <a:schemeClr val="bg1">
                    <a:lumMod val="50000"/>
                  </a:schemeClr>
                </a:solidFill>
              </a:rPr>
              <a:t>služieb</a:t>
            </a:r>
            <a:endParaRPr lang="sk-SK" sz="2000" dirty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sk-SK" sz="2000" dirty="0"/>
              <a:t>p</a:t>
            </a:r>
            <a:r>
              <a:rPr lang="sk-SK" sz="2000" dirty="0" smtClean="0"/>
              <a:t>rofesionálne partnerstvo v edukácii </a:t>
            </a:r>
          </a:p>
          <a:p>
            <a:pPr lvl="0"/>
            <a:r>
              <a:rPr lang="sk-SK" sz="2000" dirty="0" smtClean="0">
                <a:solidFill>
                  <a:schemeClr val="bg1">
                    <a:lumMod val="50000"/>
                  </a:schemeClr>
                </a:solidFill>
              </a:rPr>
              <a:t>zrekonštruované </a:t>
            </a:r>
            <a:r>
              <a:rPr lang="sk-SK" sz="2000" dirty="0">
                <a:solidFill>
                  <a:schemeClr val="bg1">
                    <a:lumMod val="50000"/>
                  </a:schemeClr>
                </a:solidFill>
              </a:rPr>
              <a:t>a technicky </a:t>
            </a:r>
            <a:r>
              <a:rPr lang="sk-SK" sz="2000" dirty="0" smtClean="0">
                <a:solidFill>
                  <a:schemeClr val="bg1">
                    <a:lumMod val="50000"/>
                  </a:schemeClr>
                </a:solidFill>
              </a:rPr>
              <a:t>vybavené študijné priestory</a:t>
            </a:r>
            <a:endParaRPr lang="sk-SK" sz="2000" dirty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sk-SK" sz="2000" dirty="0" smtClean="0"/>
              <a:t>moderné </a:t>
            </a:r>
            <a:r>
              <a:rPr lang="sk-SK" sz="2000" dirty="0"/>
              <a:t>vyučovacie </a:t>
            </a:r>
            <a:r>
              <a:rPr lang="sk-SK" sz="2000" dirty="0" smtClean="0"/>
              <a:t>metódy</a:t>
            </a:r>
          </a:p>
          <a:p>
            <a:pPr lvl="0"/>
            <a:r>
              <a:rPr lang="sk-SK" sz="2000" dirty="0" smtClean="0">
                <a:solidFill>
                  <a:schemeClr val="bg1">
                    <a:lumMod val="50000"/>
                  </a:schemeClr>
                </a:solidFill>
              </a:rPr>
              <a:t>podpora mobilít</a:t>
            </a:r>
            <a:endParaRPr lang="sk-SK" sz="2000" dirty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sk-SK" sz="2000" dirty="0" smtClean="0"/>
              <a:t>študijný poradca </a:t>
            </a:r>
          </a:p>
          <a:p>
            <a:pPr lvl="0"/>
            <a:r>
              <a:rPr lang="sk-SK" sz="2000" dirty="0" smtClean="0">
                <a:solidFill>
                  <a:schemeClr val="bg1">
                    <a:lumMod val="50000"/>
                  </a:schemeClr>
                </a:solidFill>
              </a:rPr>
              <a:t>záujmové kurzy </a:t>
            </a:r>
            <a:r>
              <a:rPr lang="sk-SK" sz="2000" dirty="0">
                <a:solidFill>
                  <a:schemeClr val="bg1">
                    <a:lumMod val="50000"/>
                  </a:schemeClr>
                </a:solidFill>
              </a:rPr>
              <a:t>– </a:t>
            </a:r>
            <a:r>
              <a:rPr lang="sk-SK" sz="2000" dirty="0" smtClean="0">
                <a:solidFill>
                  <a:schemeClr val="bg1">
                    <a:lumMod val="50000"/>
                  </a:schemeClr>
                </a:solidFill>
              </a:rPr>
              <a:t>(Kurz </a:t>
            </a:r>
            <a:r>
              <a:rPr lang="sk-SK" sz="2000" dirty="0">
                <a:solidFill>
                  <a:schemeClr val="bg1">
                    <a:lumMod val="50000"/>
                  </a:schemeClr>
                </a:solidFill>
              </a:rPr>
              <a:t>slovenského posunkového jazyka, Kurz rómskeho jazyka, Vedenie rovesníckych skupín a ďalšie</a:t>
            </a:r>
            <a:r>
              <a:rPr lang="sk-SK" sz="2000" dirty="0" smtClean="0">
                <a:solidFill>
                  <a:schemeClr val="bg1">
                    <a:lumMod val="50000"/>
                  </a:schemeClr>
                </a:solidFill>
              </a:rPr>
              <a:t>)</a:t>
            </a:r>
            <a:endParaRPr lang="sk-SK" sz="2000" dirty="0">
              <a:solidFill>
                <a:schemeClr val="bg1">
                  <a:lumMod val="50000"/>
                </a:schemeClr>
              </a:solidFill>
            </a:endParaRPr>
          </a:p>
          <a:p>
            <a:pPr lvl="0"/>
            <a:r>
              <a:rPr lang="sk-SK" sz="2000" dirty="0" smtClean="0"/>
              <a:t>viacnásobní víťazi súťaže záchranárskych posádok</a:t>
            </a:r>
            <a:endParaRPr lang="sk-SK" sz="2000" dirty="0"/>
          </a:p>
          <a:p>
            <a:pPr lvl="0"/>
            <a:r>
              <a:rPr lang="sk-SK" sz="2000" dirty="0" smtClean="0">
                <a:solidFill>
                  <a:schemeClr val="bg1">
                    <a:lumMod val="50000"/>
                  </a:schemeClr>
                </a:solidFill>
              </a:rPr>
              <a:t>široký rozsah praxe v rámci štúdia</a:t>
            </a:r>
          </a:p>
          <a:p>
            <a:pPr lvl="0">
              <a:spcAft>
                <a:spcPts val="600"/>
              </a:spcAft>
            </a:pPr>
            <a:r>
              <a:rPr lang="sk-SK" sz="2000" dirty="0" smtClean="0"/>
              <a:t>silná dobrovoľnícka platforma</a:t>
            </a:r>
            <a:endParaRPr lang="sk-SK" sz="2000" dirty="0"/>
          </a:p>
          <a:p>
            <a:endParaRPr lang="sk-SK" sz="2000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927" y="57150"/>
            <a:ext cx="4495800" cy="857250"/>
          </a:xfrm>
          <a:prstGeom prst="rect">
            <a:avLst/>
          </a:prstGeom>
        </p:spPr>
      </p:pic>
      <p:pic>
        <p:nvPicPr>
          <p:cNvPr id="7" name="Zástupný objekt pre obsah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"/>
            <a:ext cx="4885898" cy="6862276"/>
          </a:xfrm>
        </p:spPr>
      </p:pic>
    </p:spTree>
    <p:extLst>
      <p:ext uri="{BB962C8B-B14F-4D97-AF65-F5344CB8AC3E}">
        <p14:creationId xmlns:p14="http://schemas.microsoft.com/office/powerpoint/2010/main" val="150542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11"/>
          <p:cNvSpPr>
            <a:spLocks/>
          </p:cNvSpPr>
          <p:nvPr/>
        </p:nvSpPr>
        <p:spPr bwMode="auto">
          <a:xfrm>
            <a:off x="2351089" y="6064251"/>
            <a:ext cx="29813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>
                <a:solidFill>
                  <a:schemeClr val="bg1"/>
                </a:solidFill>
              </a:rPr>
              <a:t>Hlavná budova fakulty</a:t>
            </a:r>
          </a:p>
        </p:txBody>
      </p:sp>
      <p:sp>
        <p:nvSpPr>
          <p:cNvPr id="16389" name="Rectangle 11"/>
          <p:cNvSpPr>
            <a:spLocks/>
          </p:cNvSpPr>
          <p:nvPr/>
        </p:nvSpPr>
        <p:spPr bwMode="auto">
          <a:xfrm>
            <a:off x="7061201" y="6064251"/>
            <a:ext cx="25765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>
                <a:solidFill>
                  <a:schemeClr val="bg1"/>
                </a:solidFill>
              </a:rPr>
              <a:t>Nočný výhľad na budovu</a:t>
            </a:r>
          </a:p>
        </p:txBody>
      </p:sp>
      <p:pic>
        <p:nvPicPr>
          <p:cNvPr id="20484" name="Picture 4" descr="C:\Users\lakusqo\Desktop\Prezka\asad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189" y="1106299"/>
            <a:ext cx="4268788" cy="427672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89" y="124241"/>
            <a:ext cx="4495800" cy="857250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768" y="3474640"/>
            <a:ext cx="7191375" cy="2724150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2" y="4836715"/>
            <a:ext cx="2943651" cy="1908384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7792" y="812580"/>
            <a:ext cx="7623329" cy="240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081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899546" y="1173707"/>
            <a:ext cx="7014950" cy="651917"/>
          </a:xfrm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Prečo študovať na FSŠ</a:t>
            </a:r>
            <a:endParaRPr lang="sk-SK" dirty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899545" y="1971424"/>
            <a:ext cx="7292455" cy="4886575"/>
          </a:xfrm>
        </p:spPr>
        <p:txBody>
          <a:bodyPr>
            <a:normAutofit fontScale="92500"/>
          </a:bodyPr>
          <a:lstStyle/>
          <a:p>
            <a:pPr lvl="0">
              <a:spcAft>
                <a:spcPts val="600"/>
              </a:spcAft>
            </a:pPr>
            <a:r>
              <a:rPr lang="sk-SK" dirty="0"/>
              <a:t>m</a:t>
            </a:r>
            <a:r>
              <a:rPr lang="sk-SK" dirty="0" smtClean="0"/>
              <a:t>ultikulturalizmus, fenomén stredoeurópanstva</a:t>
            </a:r>
          </a:p>
          <a:p>
            <a:pPr lvl="0">
              <a:spcAft>
                <a:spcPts val="600"/>
              </a:spcAft>
            </a:pPr>
            <a:r>
              <a:rPr lang="sk-SK" dirty="0" smtClean="0">
                <a:solidFill>
                  <a:schemeClr val="accent4"/>
                </a:solidFill>
              </a:rPr>
              <a:t>slovenskí a zahraniční odborníci </a:t>
            </a:r>
            <a:r>
              <a:rPr lang="sk-SK" dirty="0">
                <a:solidFill>
                  <a:schemeClr val="accent4"/>
                </a:solidFill>
              </a:rPr>
              <a:t>z oblasti humanitných, prírodných vied, psychológie i cestovného </a:t>
            </a:r>
            <a:r>
              <a:rPr lang="sk-SK" dirty="0" smtClean="0">
                <a:solidFill>
                  <a:schemeClr val="accent4"/>
                </a:solidFill>
              </a:rPr>
              <a:t>ruchu</a:t>
            </a:r>
            <a:endParaRPr lang="sk-SK" dirty="0">
              <a:solidFill>
                <a:schemeClr val="accent4"/>
              </a:solidFill>
            </a:endParaRPr>
          </a:p>
          <a:p>
            <a:pPr lvl="0">
              <a:spcAft>
                <a:spcPts val="600"/>
              </a:spcAft>
            </a:pPr>
            <a:r>
              <a:rPr lang="sk-SK" dirty="0" smtClean="0"/>
              <a:t>prepojenie </a:t>
            </a:r>
            <a:r>
              <a:rPr lang="sk-SK" dirty="0"/>
              <a:t>teórie s odbornou </a:t>
            </a:r>
            <a:r>
              <a:rPr lang="sk-SK" dirty="0" smtClean="0"/>
              <a:t>praxou</a:t>
            </a:r>
          </a:p>
          <a:p>
            <a:pPr lvl="0">
              <a:spcAft>
                <a:spcPts val="600"/>
              </a:spcAft>
            </a:pPr>
            <a:r>
              <a:rPr lang="sk-SK" dirty="0" smtClean="0">
                <a:solidFill>
                  <a:schemeClr val="accent4"/>
                </a:solidFill>
              </a:rPr>
              <a:t>výučba </a:t>
            </a:r>
            <a:r>
              <a:rPr lang="sk-SK" dirty="0">
                <a:solidFill>
                  <a:schemeClr val="accent4"/>
                </a:solidFill>
              </a:rPr>
              <a:t>v regionálnych i svetových </a:t>
            </a:r>
            <a:r>
              <a:rPr lang="sk-SK" dirty="0" smtClean="0">
                <a:solidFill>
                  <a:schemeClr val="accent4"/>
                </a:solidFill>
              </a:rPr>
              <a:t>jazykoch </a:t>
            </a:r>
          </a:p>
          <a:p>
            <a:pPr lvl="0">
              <a:spcAft>
                <a:spcPts val="600"/>
              </a:spcAft>
            </a:pPr>
            <a:r>
              <a:rPr lang="sk-SK" dirty="0" smtClean="0"/>
              <a:t>podpora </a:t>
            </a:r>
            <a:r>
              <a:rPr lang="sk-SK" dirty="0"/>
              <a:t>talentovaných a ambicióznych </a:t>
            </a:r>
            <a:r>
              <a:rPr lang="sk-SK" dirty="0" smtClean="0"/>
              <a:t>študentov </a:t>
            </a:r>
            <a:endParaRPr lang="sk-SK" dirty="0"/>
          </a:p>
          <a:p>
            <a:pPr>
              <a:spcAft>
                <a:spcPts val="600"/>
              </a:spcAft>
            </a:pPr>
            <a:r>
              <a:rPr lang="sk-SK" dirty="0" smtClean="0">
                <a:solidFill>
                  <a:schemeClr val="accent4"/>
                </a:solidFill>
              </a:rPr>
              <a:t>zohľadnenie potrieb praxe </a:t>
            </a:r>
            <a:r>
              <a:rPr lang="sk-SK" dirty="0">
                <a:solidFill>
                  <a:schemeClr val="accent4"/>
                </a:solidFill>
              </a:rPr>
              <a:t>– </a:t>
            </a:r>
            <a:r>
              <a:rPr lang="sk-SK" dirty="0" smtClean="0">
                <a:solidFill>
                  <a:schemeClr val="accent4"/>
                </a:solidFill>
              </a:rPr>
              <a:t>úspešní  absolventi</a:t>
            </a:r>
            <a:r>
              <a:rPr lang="sk-SK" dirty="0">
                <a:solidFill>
                  <a:schemeClr val="accent4"/>
                </a:solidFill>
              </a:rPr>
              <a:t> žiadaní na trhu </a:t>
            </a:r>
            <a:r>
              <a:rPr lang="sk-SK" dirty="0" smtClean="0">
                <a:solidFill>
                  <a:schemeClr val="accent4"/>
                </a:solidFill>
              </a:rPr>
              <a:t>práce</a:t>
            </a:r>
          </a:p>
          <a:p>
            <a:pPr>
              <a:spcAft>
                <a:spcPts val="600"/>
              </a:spcAft>
            </a:pPr>
            <a:r>
              <a:rPr lang="sk-SK" dirty="0"/>
              <a:t> </a:t>
            </a:r>
            <a:r>
              <a:rPr lang="sk-SK" dirty="0" smtClean="0"/>
              <a:t>špičkový vedecký tím</a:t>
            </a:r>
            <a:endParaRPr lang="sk-SK" dirty="0"/>
          </a:p>
        </p:txBody>
      </p:sp>
      <p:pic>
        <p:nvPicPr>
          <p:cNvPr id="7" name="Obrázo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6904" y="161131"/>
            <a:ext cx="4524375" cy="866775"/>
          </a:xfrm>
          <a:prstGeom prst="rect">
            <a:avLst/>
          </a:prstGeom>
        </p:spPr>
      </p:pic>
      <p:pic>
        <p:nvPicPr>
          <p:cNvPr id="6" name="Zástupný objekt pre obsah 5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4899545" cy="6881443"/>
          </a:xfrm>
        </p:spPr>
      </p:pic>
    </p:spTree>
    <p:extLst>
      <p:ext uri="{BB962C8B-B14F-4D97-AF65-F5344CB8AC3E}">
        <p14:creationId xmlns:p14="http://schemas.microsoft.com/office/powerpoint/2010/main" val="60859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11"/>
          <p:cNvSpPr>
            <a:spLocks/>
          </p:cNvSpPr>
          <p:nvPr/>
        </p:nvSpPr>
        <p:spPr bwMode="auto">
          <a:xfrm>
            <a:off x="2351089" y="6064251"/>
            <a:ext cx="29813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>
                <a:solidFill>
                  <a:schemeClr val="bg1"/>
                </a:solidFill>
              </a:rPr>
              <a:t>Vstup do hlavnej budovy fakulty</a:t>
            </a:r>
          </a:p>
        </p:txBody>
      </p:sp>
      <p:sp>
        <p:nvSpPr>
          <p:cNvPr id="14341" name="Rectangle 11"/>
          <p:cNvSpPr>
            <a:spLocks/>
          </p:cNvSpPr>
          <p:nvPr/>
        </p:nvSpPr>
        <p:spPr bwMode="auto">
          <a:xfrm>
            <a:off x="7061201" y="6064251"/>
            <a:ext cx="257651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>
                <a:solidFill>
                  <a:schemeClr val="bg1"/>
                </a:solidFill>
              </a:rPr>
              <a:t>Okolie fakulty</a:t>
            </a:r>
          </a:p>
        </p:txBody>
      </p:sp>
      <p:pic>
        <p:nvPicPr>
          <p:cNvPr id="20482" name="Picture 2" descr="C:\Users\lakusqo\Desktop\Prezka\fs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1069" y="1302946"/>
            <a:ext cx="5141345" cy="514134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3" name="Picture 3" descr="C:\Users\lakusqo\Desktop\Prezka\IMG_3897-940x62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49676" y="133836"/>
            <a:ext cx="3918233" cy="391823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01" y="133836"/>
            <a:ext cx="4524375" cy="866775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9676" y="4130936"/>
            <a:ext cx="6591300" cy="2581275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70740" y="718390"/>
            <a:ext cx="4121260" cy="2749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1937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95081" y="1214651"/>
            <a:ext cx="6874135" cy="610974"/>
          </a:xfrm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rgbClr val="FF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Prečo študovať na FF</a:t>
            </a:r>
            <a:endParaRPr lang="sk-SK" dirty="0">
              <a:solidFill>
                <a:srgbClr val="FF3399"/>
              </a:solidFill>
            </a:endParaRPr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659291" y="230188"/>
            <a:ext cx="3209925" cy="866775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4899546" y="1825625"/>
            <a:ext cx="7065205" cy="506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 fontAlgn="base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sk-SK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ysoká kvalita zabezpečovaného štúdia</a:t>
            </a:r>
          </a:p>
          <a:p>
            <a:pPr marL="342900" lvl="0" indent="-342900" algn="just" fontAlgn="base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dirty="0" smtClean="0">
                <a:solidFill>
                  <a:srgbClr val="FF3399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najväčšia filozofická fakulta v SR, š</a:t>
            </a:r>
            <a:r>
              <a:rPr lang="sk-SK" dirty="0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iroká</a:t>
            </a:r>
            <a:r>
              <a:rPr lang="sk-SK" sz="1600" dirty="0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dirty="0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škála atraktívnych študijných programov a mimoškolských aktivít pre študentov </a:t>
            </a:r>
            <a:endParaRPr lang="sk-SK" sz="2400" dirty="0" smtClean="0">
              <a:solidFill>
                <a:srgbClr val="FF3399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sk-SK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dborná prax v domácich a európskych inštitúciách</a:t>
            </a:r>
            <a:endParaRPr lang="sk-SK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dirty="0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moderné technické vybavenie (tlmočnícke laboratóriá, sociologické laboratórium, špecializované počítačové učebne a pod.)</a:t>
            </a:r>
          </a:p>
          <a:p>
            <a:pPr marL="342900" lvl="0" indent="-342900" algn="just" fontAlgn="base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ponuka množstva zahraničných študijných pobytov a stáží (100 zmlúv), duálny diplom</a:t>
            </a:r>
          </a:p>
          <a:p>
            <a:pPr marL="342900" lvl="0" indent="-342900" algn="just" fontAlgn="base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dirty="0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držiteľ certifikátu </a:t>
            </a:r>
            <a:r>
              <a:rPr lang="sk-SK" dirty="0" err="1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European</a:t>
            </a:r>
            <a:r>
              <a:rPr lang="sk-SK" dirty="0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k-SK" dirty="0" err="1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Master’s</a:t>
            </a:r>
            <a:r>
              <a:rPr lang="sk-SK" dirty="0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sk-SK" dirty="0" err="1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Translation</a:t>
            </a:r>
            <a:r>
              <a:rPr lang="sk-SK" dirty="0" smtClean="0">
                <a:solidFill>
                  <a:srgbClr val="FF3399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ktorý udelila Európska komisia ako jedinej vzdelávacej inštitúcii na Slovensku</a:t>
            </a:r>
            <a:endParaRPr lang="sk-SK" sz="2400" dirty="0" smtClean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 fontAlgn="base">
              <a:lnSpc>
                <a:spcPct val="115000"/>
              </a:lnSpc>
              <a:spcBef>
                <a:spcPts val="1200"/>
              </a:spcBef>
              <a:spcAft>
                <a:spcPts val="300"/>
              </a:spcAft>
              <a:buFont typeface="Symbol" panose="05050102010706020507" pitchFamily="18" charset="2"/>
              <a:buChar char=""/>
            </a:pPr>
            <a:r>
              <a:rPr lang="sk-SK" dirty="0"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sk-SK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ídlo ECL – Národné skúšobné centrum pre certifikáciu moderných jazykov</a:t>
            </a:r>
            <a:endParaRPr lang="sk-SK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99546" cy="6881444"/>
          </a:xfrm>
        </p:spPr>
      </p:pic>
    </p:spTree>
    <p:extLst>
      <p:ext uri="{BB962C8B-B14F-4D97-AF65-F5344CB8AC3E}">
        <p14:creationId xmlns:p14="http://schemas.microsoft.com/office/powerpoint/2010/main" val="255232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11"/>
          <p:cNvSpPr>
            <a:spLocks/>
          </p:cNvSpPr>
          <p:nvPr/>
        </p:nvSpPr>
        <p:spPr bwMode="auto">
          <a:xfrm>
            <a:off x="2822575" y="6067425"/>
            <a:ext cx="2039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>
                <a:solidFill>
                  <a:schemeClr val="bg1"/>
                </a:solidFill>
              </a:rPr>
              <a:t>Hlavná budova fakulty</a:t>
            </a:r>
          </a:p>
        </p:txBody>
      </p:sp>
      <p:sp>
        <p:nvSpPr>
          <p:cNvPr id="12293" name="Rectangle 11"/>
          <p:cNvSpPr>
            <a:spLocks/>
          </p:cNvSpPr>
          <p:nvPr/>
        </p:nvSpPr>
        <p:spPr bwMode="auto">
          <a:xfrm>
            <a:off x="7061201" y="6067425"/>
            <a:ext cx="2576513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>
                <a:solidFill>
                  <a:schemeClr val="bg1"/>
                </a:solidFill>
              </a:rPr>
              <a:t>Školský bufet Fresh Up</a:t>
            </a:r>
          </a:p>
        </p:txBody>
      </p:sp>
      <p:pic>
        <p:nvPicPr>
          <p:cNvPr id="19459" name="Picture 3" descr="C:\Users\lakusqo\Desktop\Prezka\1959268_460861370682142_1865467475_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100" y="1134612"/>
            <a:ext cx="4276725" cy="427672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Zástupný symbol obsahu 4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129100" y="155777"/>
            <a:ext cx="3209925" cy="866775"/>
          </a:xfrm>
          <a:prstGeom prst="rect">
            <a:avLst/>
          </a:prstGeom>
        </p:spPr>
      </p:pic>
      <p:pic>
        <p:nvPicPr>
          <p:cNvPr id="2" name="Obrázo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87" y="5501043"/>
            <a:ext cx="3491334" cy="1260357"/>
          </a:xfrm>
          <a:prstGeom prst="rect">
            <a:avLst/>
          </a:prstGeom>
        </p:spPr>
      </p:pic>
      <p:pic>
        <p:nvPicPr>
          <p:cNvPr id="3" name="Obrázo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2508" y="155777"/>
            <a:ext cx="7515225" cy="3276600"/>
          </a:xfrm>
          <a:prstGeom prst="rect">
            <a:avLst/>
          </a:prstGeom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92508" y="3593768"/>
            <a:ext cx="7515225" cy="290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3142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117910" y="964300"/>
            <a:ext cx="6235890" cy="726388"/>
          </a:xfrm>
        </p:spPr>
        <p:txBody>
          <a:bodyPr/>
          <a:lstStyle/>
          <a:p>
            <a:r>
              <a:rPr lang="sk-SK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Prečo študovať na PF</a:t>
            </a:r>
            <a:endParaRPr lang="sk-SK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5036" y="107050"/>
            <a:ext cx="3305175" cy="857250"/>
          </a:xfrm>
          <a:prstGeom prst="rect">
            <a:avLst/>
          </a:prstGeom>
        </p:spPr>
      </p:pic>
      <p:sp>
        <p:nvSpPr>
          <p:cNvPr id="8" name="Zástupný symbol obsahu 7"/>
          <p:cNvSpPr>
            <a:spLocks noGrp="1"/>
          </p:cNvSpPr>
          <p:nvPr>
            <p:ph sz="half" idx="2"/>
          </p:nvPr>
        </p:nvSpPr>
        <p:spPr>
          <a:xfrm>
            <a:off x="4926842" y="1534384"/>
            <a:ext cx="7151426" cy="5323616"/>
          </a:xfrm>
        </p:spPr>
        <p:txBody>
          <a:bodyPr>
            <a:no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sk-SK" sz="18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60-ročná tradícia vo vzdelávaní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sk-SK" sz="1800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najširšia ponuka </a:t>
            </a:r>
            <a:r>
              <a:rPr lang="sk-SK" sz="1800" dirty="0" smtClean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programov v oblasti pedagogických vied </a:t>
            </a:r>
          </a:p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sk-SK" sz="18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najmodernejšie vyučovacie priestory PF na Slovensku, najmodernejšia technika a pomôcky</a:t>
            </a:r>
          </a:p>
          <a:p>
            <a:pPr lvl="0" algn="just" fontAlgn="base">
              <a:lnSpc>
                <a:spcPct val="115000"/>
              </a:lnSpc>
              <a:spcAft>
                <a:spcPts val="0"/>
              </a:spcAft>
            </a:pPr>
            <a:r>
              <a:rPr lang="sk-SK" sz="1800" dirty="0">
                <a:solidFill>
                  <a:schemeClr val="accent1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sk-SK" sz="1800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nikátne programy v SR</a:t>
            </a:r>
          </a:p>
          <a:p>
            <a:pPr lvl="0" algn="just" fontAlgn="base">
              <a:lnSpc>
                <a:spcPct val="115000"/>
              </a:lnSpc>
              <a:spcAft>
                <a:spcPts val="0"/>
              </a:spcAft>
            </a:pPr>
            <a:r>
              <a:rPr lang="sk-SK" sz="1800" dirty="0" smtClean="0">
                <a:effectLst/>
                <a:ea typeface="Times New Roman" panose="02020603050405020304" pitchFamily="18" charset="0"/>
              </a:rPr>
              <a:t>diplom medzinárodne akceptovaného učiteľa pre primárne vzdelávanie v rámci programu EPTE (</a:t>
            </a:r>
            <a:r>
              <a:rPr lang="sk-SK" sz="1800" dirty="0" err="1" smtClean="0">
                <a:effectLst/>
                <a:ea typeface="Times New Roman" panose="02020603050405020304" pitchFamily="18" charset="0"/>
              </a:rPr>
              <a:t>European</a:t>
            </a:r>
            <a:r>
              <a:rPr lang="sk-SK" sz="1800" dirty="0" smtClean="0">
                <a:effectLst/>
                <a:ea typeface="Times New Roman" panose="02020603050405020304" pitchFamily="18" charset="0"/>
              </a:rPr>
              <a:t> </a:t>
            </a:r>
            <a:r>
              <a:rPr lang="sk-SK" sz="1800" dirty="0" err="1" smtClean="0">
                <a:effectLst/>
                <a:ea typeface="Times New Roman" panose="02020603050405020304" pitchFamily="18" charset="0"/>
              </a:rPr>
              <a:t>Primary</a:t>
            </a:r>
            <a:r>
              <a:rPr lang="sk-SK" sz="1800" dirty="0" smtClean="0">
                <a:effectLst/>
                <a:ea typeface="Times New Roman" panose="02020603050405020304" pitchFamily="18" charset="0"/>
              </a:rPr>
              <a:t> </a:t>
            </a:r>
            <a:r>
              <a:rPr lang="sk-SK" sz="1800" dirty="0" err="1" smtClean="0">
                <a:effectLst/>
                <a:ea typeface="Times New Roman" panose="02020603050405020304" pitchFamily="18" charset="0"/>
              </a:rPr>
              <a:t>Teacher</a:t>
            </a:r>
            <a:r>
              <a:rPr lang="sk-SK" sz="1800" dirty="0" smtClean="0">
                <a:effectLst/>
                <a:ea typeface="Times New Roman" panose="02020603050405020304" pitchFamily="18" charset="0"/>
              </a:rPr>
              <a:t> </a:t>
            </a:r>
            <a:r>
              <a:rPr lang="sk-SK" sz="1800" dirty="0" err="1" smtClean="0">
                <a:effectLst/>
                <a:ea typeface="Times New Roman" panose="02020603050405020304" pitchFamily="18" charset="0"/>
              </a:rPr>
              <a:t>Education</a:t>
            </a:r>
            <a:r>
              <a:rPr lang="sk-SK" sz="1800" dirty="0" smtClean="0">
                <a:effectLst/>
                <a:ea typeface="Times New Roman" panose="02020603050405020304" pitchFamily="18" charset="0"/>
              </a:rPr>
              <a:t>)</a:t>
            </a:r>
          </a:p>
          <a:p>
            <a:pPr lvl="0" algn="just" hangingPunct="0">
              <a:spcAft>
                <a:spcPts val="0"/>
              </a:spcAft>
            </a:pPr>
            <a:r>
              <a:rPr lang="sk-SK" sz="1800" dirty="0" smtClean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fakultné súbory (</a:t>
            </a:r>
            <a:r>
              <a:rPr lang="sk-SK" sz="1800" i="1" dirty="0" smtClean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Akademický spevácky zbor, Divadielko </a:t>
            </a:r>
            <a:r>
              <a:rPr lang="sk-SK" sz="1800" i="1" dirty="0" err="1" smtClean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JAaMY</a:t>
            </a:r>
            <a:r>
              <a:rPr lang="sk-SK" sz="1800" dirty="0" smtClean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)</a:t>
            </a:r>
          </a:p>
          <a:p>
            <a:pPr lvl="0" algn="just" hangingPunct="0">
              <a:spcAft>
                <a:spcPts val="0"/>
              </a:spcAft>
            </a:pPr>
            <a:r>
              <a:rPr lang="sk-SK" sz="1800" dirty="0">
                <a:ea typeface="Times New Roman" panose="02020603050405020304" pitchFamily="18" charset="0"/>
              </a:rPr>
              <a:t>š</a:t>
            </a:r>
            <a:r>
              <a:rPr lang="sk-SK" sz="1800" dirty="0" smtClean="0">
                <a:ea typeface="Times New Roman" panose="02020603050405020304" pitchFamily="18" charset="0"/>
              </a:rPr>
              <a:t>iroké možnosti </a:t>
            </a:r>
            <a:r>
              <a:rPr lang="sk-SK" sz="1800" dirty="0" err="1" smtClean="0">
                <a:ea typeface="Times New Roman" panose="02020603050405020304" pitchFamily="18" charset="0"/>
              </a:rPr>
              <a:t>sebaprezentácie</a:t>
            </a:r>
            <a:r>
              <a:rPr lang="sk-SK" sz="1800" dirty="0" smtClean="0">
                <a:ea typeface="Times New Roman" panose="02020603050405020304" pitchFamily="18" charset="0"/>
              </a:rPr>
              <a:t> </a:t>
            </a:r>
            <a:r>
              <a:rPr lang="sk-SK" sz="1800" dirty="0">
                <a:ea typeface="Times New Roman" panose="02020603050405020304" pitchFamily="18" charset="0"/>
              </a:rPr>
              <a:t>–</a:t>
            </a:r>
            <a:r>
              <a:rPr lang="sk-SK" sz="1800" dirty="0" smtClean="0">
                <a:effectLst/>
                <a:ea typeface="Times New Roman" panose="02020603050405020304" pitchFamily="18" charset="0"/>
              </a:rPr>
              <a:t> koncerty </a:t>
            </a:r>
            <a:r>
              <a:rPr lang="sk-SK" sz="1800" dirty="0" err="1" smtClean="0">
                <a:effectLst/>
                <a:ea typeface="Times New Roman" panose="02020603050405020304" pitchFamily="18" charset="0"/>
              </a:rPr>
              <a:t>Musica</a:t>
            </a:r>
            <a:r>
              <a:rPr lang="sk-SK" sz="1800" dirty="0" smtClean="0">
                <a:effectLst/>
                <a:ea typeface="Times New Roman" panose="02020603050405020304" pitchFamily="18" charset="0"/>
              </a:rPr>
              <a:t> da </a:t>
            </a:r>
            <a:r>
              <a:rPr lang="sk-SK" sz="1800" dirty="0" err="1" smtClean="0">
                <a:effectLst/>
                <a:ea typeface="Times New Roman" panose="02020603050405020304" pitchFamily="18" charset="0"/>
              </a:rPr>
              <a:t>camera</a:t>
            </a:r>
            <a:r>
              <a:rPr lang="sk-SK" sz="1800" dirty="0" smtClean="0">
                <a:effectLst/>
                <a:ea typeface="Times New Roman" panose="02020603050405020304" pitchFamily="18" charset="0"/>
              </a:rPr>
              <a:t>, festival súčasného umenia Konfrontácie, Divadelný festival Petra </a:t>
            </a:r>
            <a:r>
              <a:rPr lang="sk-SK" sz="1800" dirty="0" err="1" smtClean="0">
                <a:effectLst/>
                <a:ea typeface="Times New Roman" panose="02020603050405020304" pitchFamily="18" charset="0"/>
              </a:rPr>
              <a:t>Scherhaufera</a:t>
            </a:r>
            <a:r>
              <a:rPr lang="sk-SK" sz="1800" dirty="0" smtClean="0">
                <a:ea typeface="Times New Roman" panose="02020603050405020304" pitchFamily="18" charset="0"/>
              </a:rPr>
              <a:t>, športové súťaže, Galéria UNIVERZUM</a:t>
            </a:r>
            <a:endParaRPr lang="sk-SK" sz="1800" dirty="0" smtClean="0">
              <a:effectLst/>
              <a:ea typeface="Times New Roman" panose="02020603050405020304" pitchFamily="18" charset="0"/>
            </a:endParaRPr>
          </a:p>
          <a:p>
            <a:pPr lvl="0" algn="just" fontAlgn="base">
              <a:lnSpc>
                <a:spcPct val="115000"/>
              </a:lnSpc>
              <a:spcAft>
                <a:spcPts val="0"/>
              </a:spcAft>
            </a:pPr>
            <a:r>
              <a:rPr lang="sk-SK" sz="1800" dirty="0" smtClean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extraliga</a:t>
            </a:r>
            <a:endParaRPr lang="sk-SK" sz="1800" dirty="0"/>
          </a:p>
        </p:txBody>
      </p:sp>
      <p:sp>
        <p:nvSpPr>
          <p:cNvPr id="9" name="Obdĺžnik 8"/>
          <p:cNvSpPr/>
          <p:nvPr/>
        </p:nvSpPr>
        <p:spPr>
          <a:xfrm>
            <a:off x="4926842" y="-957585"/>
            <a:ext cx="6943368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0"/>
              </a:spcAft>
            </a:pPr>
            <a:r>
              <a:rPr lang="sk-SK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k-SK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Zástupný objekt pre obsah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887132" cy="6864008"/>
          </a:xfrm>
        </p:spPr>
      </p:pic>
    </p:spTree>
    <p:extLst>
      <p:ext uri="{BB962C8B-B14F-4D97-AF65-F5344CB8AC3E}">
        <p14:creationId xmlns:p14="http://schemas.microsoft.com/office/powerpoint/2010/main" val="339183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lakusqo\Desktop\Prezka\pedagogicka_fakulta_ukf_v_nitre_20ea3a99ab51e78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4756" y="1034921"/>
            <a:ext cx="3237788" cy="32377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8" name="Rectangle 11"/>
          <p:cNvSpPr>
            <a:spLocks/>
          </p:cNvSpPr>
          <p:nvPr/>
        </p:nvSpPr>
        <p:spPr bwMode="auto">
          <a:xfrm>
            <a:off x="2822575" y="6067425"/>
            <a:ext cx="203993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>
                <a:solidFill>
                  <a:schemeClr val="bg1"/>
                </a:solidFill>
              </a:rPr>
              <a:t>Hlavná budova fakulty</a:t>
            </a:r>
          </a:p>
        </p:txBody>
      </p:sp>
      <p:sp>
        <p:nvSpPr>
          <p:cNvPr id="8199" name="Rectangle 11"/>
          <p:cNvSpPr>
            <a:spLocks/>
          </p:cNvSpPr>
          <p:nvPr/>
        </p:nvSpPr>
        <p:spPr bwMode="auto">
          <a:xfrm>
            <a:off x="7329489" y="6067425"/>
            <a:ext cx="203993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 dirty="0">
                <a:solidFill>
                  <a:schemeClr val="bg1"/>
                </a:solidFill>
              </a:rPr>
              <a:t>Prednášková </a:t>
            </a:r>
            <a:r>
              <a:rPr lang="sk-SK" altLang="sk-SK" sz="1600" i="1" dirty="0" smtClean="0">
                <a:solidFill>
                  <a:schemeClr val="bg1"/>
                </a:solidFill>
              </a:rPr>
              <a:t>miestnosť</a:t>
            </a:r>
            <a:endParaRPr lang="sk-SK" altLang="sk-SK" sz="1600" i="1" dirty="0">
              <a:solidFill>
                <a:schemeClr val="bg1"/>
              </a:solidFill>
            </a:endParaRPr>
          </a:p>
        </p:txBody>
      </p:sp>
      <p:pic>
        <p:nvPicPr>
          <p:cNvPr id="8" name="Obrázo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" y="46038"/>
            <a:ext cx="3305175" cy="857250"/>
          </a:xfrm>
          <a:prstGeom prst="rect">
            <a:avLst/>
          </a:prstGeom>
        </p:spPr>
      </p:pic>
      <p:pic>
        <p:nvPicPr>
          <p:cNvPr id="10" name="Picture 2" descr="C:\Users\lakusqo\Desktop\Prezka\pedagogicka_fakulta_ukf_v_nitre_f6878fc749b4f92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4275" y="242366"/>
            <a:ext cx="3019425" cy="3019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lakusqo\Desktop\Prezka\pavilon-hudby-ukf-nitra-otvorenie_07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88299" y="232385"/>
            <a:ext cx="3937937" cy="3937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C:\Users\lakusqo\Desktop\Prezka\pedagogicka_fakulta_ukf_v_nitre_75b2f178ae0c5116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47520" y="3309123"/>
            <a:ext cx="3619503" cy="36195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C:\Users\lakusqo\Desktop\Prezka\pedagogicka_fakulta_ukf_v_nitre_a4bdf7563d30b637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2742" y="3548741"/>
            <a:ext cx="2715196" cy="27151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lakusqo\Desktop\Prezka\pedagogicka_fakulta_ukf_v_nitre_c3d8996ccb226c6a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281569" y="3118209"/>
            <a:ext cx="3576259" cy="35762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77015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ok vyhľadávania obrázkov pre dopyt matej to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9218" y="4597179"/>
            <a:ext cx="2242782" cy="224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47176" y="1672649"/>
            <a:ext cx="11741624" cy="5167312"/>
          </a:xfrm>
        </p:spPr>
        <p:txBody>
          <a:bodyPr>
            <a:normAutofit fontScale="70000" lnSpcReduction="20000"/>
          </a:bodyPr>
          <a:lstStyle/>
          <a:p>
            <a:r>
              <a:rPr lang="sk-SK" sz="3300" b="1" dirty="0">
                <a:solidFill>
                  <a:srgbClr val="FF3399"/>
                </a:solidFill>
              </a:rPr>
              <a:t>Matej </a:t>
            </a:r>
            <a:r>
              <a:rPr lang="sk-SK" sz="3300" b="1" dirty="0" smtClean="0">
                <a:solidFill>
                  <a:srgbClr val="FF3399"/>
                </a:solidFill>
              </a:rPr>
              <a:t>Tóth </a:t>
            </a:r>
            <a:r>
              <a:rPr lang="sk-SK" sz="3300" b="1" dirty="0" smtClean="0"/>
              <a:t>– absolvent FF, slovenský </a:t>
            </a:r>
            <a:r>
              <a:rPr lang="sk-SK" sz="3300" b="1" dirty="0"/>
              <a:t>atlét, </a:t>
            </a:r>
            <a:r>
              <a:rPr lang="sk-SK" sz="3300" b="1" dirty="0" smtClean="0"/>
              <a:t>olympijský </a:t>
            </a:r>
            <a:r>
              <a:rPr lang="sk-SK" sz="3300" b="1" dirty="0"/>
              <a:t>víťaz z Ria de Janeiro 2016</a:t>
            </a:r>
          </a:p>
          <a:p>
            <a:r>
              <a:rPr lang="sk-SK" sz="3300" b="1" dirty="0">
                <a:solidFill>
                  <a:srgbClr val="7030A0"/>
                </a:solidFill>
              </a:rPr>
              <a:t>Norbert </a:t>
            </a:r>
            <a:r>
              <a:rPr lang="sk-SK" sz="3300" b="1" dirty="0" smtClean="0">
                <a:solidFill>
                  <a:srgbClr val="7030A0"/>
                </a:solidFill>
              </a:rPr>
              <a:t>Molnár </a:t>
            </a:r>
            <a:r>
              <a:rPr lang="sk-SK" sz="3300" b="1" dirty="0" smtClean="0"/>
              <a:t>– absolvent FSŠ, šéfredaktor denníku „</a:t>
            </a:r>
            <a:r>
              <a:rPr lang="sk-SK" sz="3300" b="1" dirty="0" err="1" smtClean="0"/>
              <a:t>Új</a:t>
            </a:r>
            <a:r>
              <a:rPr lang="sk-SK" sz="3300" b="1" dirty="0" smtClean="0"/>
              <a:t> </a:t>
            </a:r>
            <a:r>
              <a:rPr lang="sk-SK" sz="3300" b="1" dirty="0" err="1" smtClean="0"/>
              <a:t>Szó</a:t>
            </a:r>
            <a:r>
              <a:rPr lang="sk-SK" sz="3300" b="1" dirty="0" smtClean="0"/>
              <a:t>“, riaditeľ Fondu na podporu kultúry národnostných menšín</a:t>
            </a:r>
          </a:p>
          <a:p>
            <a:r>
              <a:rPr lang="sk-SK" sz="3300" b="1" dirty="0" err="1" smtClean="0">
                <a:solidFill>
                  <a:schemeClr val="accent6">
                    <a:lumMod val="75000"/>
                  </a:schemeClr>
                </a:solidFill>
              </a:rPr>
              <a:t>Janette</a:t>
            </a:r>
            <a:r>
              <a:rPr lang="sk-SK" sz="33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3300" b="1" dirty="0" err="1" smtClean="0">
                <a:solidFill>
                  <a:schemeClr val="accent6">
                    <a:lumMod val="75000"/>
                  </a:schemeClr>
                </a:solidFill>
              </a:rPr>
              <a:t>Motlová</a:t>
            </a:r>
            <a:r>
              <a:rPr lang="sk-SK" sz="3300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sk-SK" sz="3300" b="1" dirty="0" smtClean="0"/>
              <a:t>– absolventka </a:t>
            </a:r>
            <a:r>
              <a:rPr lang="sk-SK" sz="3300" b="1" dirty="0" err="1" smtClean="0"/>
              <a:t>FSVaZ</a:t>
            </a:r>
            <a:r>
              <a:rPr lang="sk-SK" sz="3300" b="1" dirty="0" smtClean="0"/>
              <a:t>, manažérka </a:t>
            </a:r>
            <a:r>
              <a:rPr lang="sk-SK" sz="3300" b="1" dirty="0"/>
              <a:t>neziskovej organizácie </a:t>
            </a:r>
            <a:r>
              <a:rPr lang="sk-SK" sz="3300" b="1" dirty="0" err="1"/>
              <a:t>Eduma</a:t>
            </a:r>
            <a:r>
              <a:rPr lang="sk-SK" sz="3300" b="1" dirty="0"/>
              <a:t> a riaditeľka Výskumného ústavu detskej psychológie a </a:t>
            </a:r>
            <a:r>
              <a:rPr lang="sk-SK" sz="3300" b="1" dirty="0" smtClean="0"/>
              <a:t>patopsychológie</a:t>
            </a:r>
          </a:p>
          <a:p>
            <a:r>
              <a:rPr lang="sk-SK" sz="3300" b="1" dirty="0">
                <a:solidFill>
                  <a:srgbClr val="66CCFF"/>
                </a:solidFill>
              </a:rPr>
              <a:t>Roman </a:t>
            </a:r>
            <a:r>
              <a:rPr lang="sk-SK" sz="3300" b="1" dirty="0" smtClean="0">
                <a:solidFill>
                  <a:srgbClr val="66CCFF"/>
                </a:solidFill>
              </a:rPr>
              <a:t>Slobodník </a:t>
            </a:r>
            <a:r>
              <a:rPr lang="sk-SK" sz="3300" b="1" dirty="0" smtClean="0"/>
              <a:t>– absolvent FPV, ornitológ </a:t>
            </a:r>
            <a:r>
              <a:rPr lang="sk-SK" sz="3300" b="1" dirty="0"/>
              <a:t>a odborný koordinátor občianskeho združenia Ochrana dravcov na Slovensku</a:t>
            </a:r>
          </a:p>
          <a:p>
            <a:r>
              <a:rPr lang="sk-SK" sz="3300" b="1" dirty="0">
                <a:solidFill>
                  <a:srgbClr val="FF0000"/>
                </a:solidFill>
              </a:rPr>
              <a:t>Kristína </a:t>
            </a:r>
            <a:r>
              <a:rPr lang="sk-SK" sz="3300" b="1" dirty="0" err="1" smtClean="0">
                <a:solidFill>
                  <a:srgbClr val="FF0000"/>
                </a:solidFill>
              </a:rPr>
              <a:t>Mečko</a:t>
            </a:r>
            <a:r>
              <a:rPr lang="sk-SK" sz="3300" b="1" dirty="0" smtClean="0">
                <a:solidFill>
                  <a:srgbClr val="FF0000"/>
                </a:solidFill>
              </a:rPr>
              <a:t> –</a:t>
            </a:r>
            <a:r>
              <a:rPr lang="sk-SK" sz="3300" b="1" dirty="0" smtClean="0"/>
              <a:t> absolventka  PF, herečka </a:t>
            </a:r>
            <a:r>
              <a:rPr lang="sk-SK" sz="3300" b="1" dirty="0"/>
              <a:t>a speváčka</a:t>
            </a:r>
          </a:p>
          <a:p>
            <a:r>
              <a:rPr lang="sk-SK" sz="3300" b="1" dirty="0" smtClean="0">
                <a:solidFill>
                  <a:schemeClr val="accent1">
                    <a:lumMod val="75000"/>
                  </a:schemeClr>
                </a:solidFill>
              </a:rPr>
              <a:t>Magdaléna </a:t>
            </a:r>
            <a:r>
              <a:rPr lang="sk-SK" sz="3300" b="1" dirty="0" err="1" smtClean="0">
                <a:solidFill>
                  <a:schemeClr val="accent1">
                    <a:lumMod val="75000"/>
                  </a:schemeClr>
                </a:solidFill>
              </a:rPr>
              <a:t>Keresztesová</a:t>
            </a:r>
            <a:r>
              <a:rPr lang="sk-SK" sz="3300" b="1" dirty="0"/>
              <a:t> </a:t>
            </a:r>
            <a:r>
              <a:rPr lang="sk-SK" sz="3300" b="1" dirty="0" smtClean="0"/>
              <a:t>– absolventka FSŠ, </a:t>
            </a:r>
            <a:r>
              <a:rPr lang="sk-SK" sz="3300" b="1" dirty="0"/>
              <a:t>Študentská osobnosť Slovenska 2014/2015</a:t>
            </a:r>
          </a:p>
          <a:p>
            <a:r>
              <a:rPr lang="sk-SK" sz="3300" b="1" dirty="0" smtClean="0">
                <a:solidFill>
                  <a:schemeClr val="accent2">
                    <a:lumMod val="75000"/>
                  </a:schemeClr>
                </a:solidFill>
              </a:rPr>
              <a:t>Michal </a:t>
            </a:r>
            <a:r>
              <a:rPr lang="sk-SK" sz="3300" b="1" dirty="0">
                <a:solidFill>
                  <a:schemeClr val="accent2">
                    <a:lumMod val="75000"/>
                  </a:schemeClr>
                </a:solidFill>
              </a:rPr>
              <a:t>Hvorecký </a:t>
            </a:r>
            <a:r>
              <a:rPr lang="sk-SK" sz="3300" b="1" dirty="0"/>
              <a:t>– absolvent </a:t>
            </a:r>
            <a:r>
              <a:rPr lang="sk-SK" sz="3300" b="1" dirty="0" smtClean="0"/>
              <a:t>FF, spisovateľ</a:t>
            </a:r>
            <a:endParaRPr lang="sk-SK" sz="3300" b="1" dirty="0"/>
          </a:p>
          <a:p>
            <a:r>
              <a:rPr lang="sk-SK" sz="3300" b="1" dirty="0" smtClean="0">
                <a:solidFill>
                  <a:srgbClr val="FFC000"/>
                </a:solidFill>
              </a:rPr>
              <a:t>Mariana </a:t>
            </a:r>
            <a:r>
              <a:rPr lang="sk-SK" sz="3300" b="1" dirty="0" err="1">
                <a:solidFill>
                  <a:srgbClr val="FFC000"/>
                </a:solidFill>
              </a:rPr>
              <a:t>Čengel</a:t>
            </a:r>
            <a:r>
              <a:rPr lang="sk-SK" sz="3300" b="1" dirty="0">
                <a:solidFill>
                  <a:srgbClr val="FFC000"/>
                </a:solidFill>
              </a:rPr>
              <a:t> </a:t>
            </a:r>
            <a:r>
              <a:rPr lang="sk-SK" sz="3300" b="1" dirty="0" err="1">
                <a:solidFill>
                  <a:srgbClr val="FFC000"/>
                </a:solidFill>
              </a:rPr>
              <a:t>Solčanská</a:t>
            </a:r>
            <a:r>
              <a:rPr lang="sk-SK" sz="3300" b="1" dirty="0">
                <a:solidFill>
                  <a:srgbClr val="FFC000"/>
                </a:solidFill>
              </a:rPr>
              <a:t> </a:t>
            </a:r>
            <a:r>
              <a:rPr lang="sk-SK" sz="3300" b="1" dirty="0" smtClean="0"/>
              <a:t>– absolventka FF, </a:t>
            </a:r>
            <a:r>
              <a:rPr lang="sk-SK" sz="3300" b="1" dirty="0"/>
              <a:t>režisérka a scenáristka</a:t>
            </a:r>
          </a:p>
          <a:p>
            <a:r>
              <a:rPr lang="sk-SK" sz="3300" b="1" dirty="0" smtClean="0">
                <a:solidFill>
                  <a:schemeClr val="bg2">
                    <a:lumMod val="50000"/>
                  </a:schemeClr>
                </a:solidFill>
              </a:rPr>
              <a:t>Gabriela </a:t>
            </a:r>
            <a:r>
              <a:rPr lang="sk-SK" sz="3300" b="1" dirty="0" err="1">
                <a:solidFill>
                  <a:schemeClr val="bg2">
                    <a:lumMod val="50000"/>
                  </a:schemeClr>
                </a:solidFill>
              </a:rPr>
              <a:t>Kajtárová</a:t>
            </a:r>
            <a:r>
              <a:rPr lang="sk-SK" sz="3300" b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sk-SK" sz="3300" b="1" dirty="0"/>
              <a:t>– </a:t>
            </a:r>
            <a:r>
              <a:rPr lang="sk-SK" sz="3300" b="1" dirty="0" smtClean="0"/>
              <a:t>absolventka FF, redaktorka </a:t>
            </a:r>
            <a:r>
              <a:rPr lang="sk-SK" sz="3300" b="1" dirty="0"/>
              <a:t>televízneho spravodajstva</a:t>
            </a:r>
          </a:p>
          <a:p>
            <a:pPr lvl="0"/>
            <a:r>
              <a:rPr lang="sk-SK" sz="3300" b="1" dirty="0" smtClean="0">
                <a:solidFill>
                  <a:srgbClr val="FF0000"/>
                </a:solidFill>
              </a:rPr>
              <a:t>Matej Spišiak </a:t>
            </a:r>
            <a:r>
              <a:rPr lang="sk-SK" sz="3300" b="1" dirty="0" smtClean="0"/>
              <a:t>– študent PF, tréner Mateja Tótha</a:t>
            </a:r>
            <a:endParaRPr lang="sk-SK" sz="3300" b="1" dirty="0"/>
          </a:p>
          <a:p>
            <a:pPr lvl="0"/>
            <a:r>
              <a:rPr lang="sk-SK" sz="3300" b="1" dirty="0" smtClean="0">
                <a:solidFill>
                  <a:srgbClr val="00B050"/>
                </a:solidFill>
              </a:rPr>
              <a:t>Anton </a:t>
            </a:r>
            <a:r>
              <a:rPr lang="sk-SK" sz="3300" b="1" dirty="0" err="1">
                <a:solidFill>
                  <a:srgbClr val="00B050"/>
                </a:solidFill>
              </a:rPr>
              <a:t>Stredák</a:t>
            </a:r>
            <a:r>
              <a:rPr lang="sk-SK" sz="3300" b="1" dirty="0">
                <a:solidFill>
                  <a:srgbClr val="00B050"/>
                </a:solidFill>
              </a:rPr>
              <a:t> </a:t>
            </a:r>
            <a:r>
              <a:rPr lang="sk-SK" sz="3300" b="1" dirty="0" smtClean="0"/>
              <a:t>– absolvent PF,  poslanec Národnej rady SR</a:t>
            </a:r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" y="0"/>
            <a:ext cx="4178468" cy="1501637"/>
          </a:xfrm>
          <a:prstGeom prst="rect">
            <a:avLst/>
          </a:prstGeom>
        </p:spPr>
      </p:pic>
      <p:sp>
        <p:nvSpPr>
          <p:cNvPr id="6" name="Nadpis 5"/>
          <p:cNvSpPr>
            <a:spLocks noGrp="1"/>
          </p:cNvSpPr>
          <p:nvPr>
            <p:ph type="title"/>
          </p:nvPr>
        </p:nvSpPr>
        <p:spPr>
          <a:xfrm>
            <a:off x="4449170" y="1091821"/>
            <a:ext cx="5500048" cy="380886"/>
          </a:xfrm>
        </p:spPr>
        <p:txBody>
          <a:bodyPr>
            <a:normAutofit fontScale="90000"/>
          </a:bodyPr>
          <a:lstStyle/>
          <a:p>
            <a:r>
              <a:rPr lang="sk-SK" b="1" dirty="0">
                <a:solidFill>
                  <a:srgbClr val="66CCFF"/>
                </a:solidFill>
              </a:rPr>
              <a:t>Na UKF drali lavice aj...</a:t>
            </a:r>
            <a:r>
              <a:rPr lang="sk-SK" dirty="0">
                <a:solidFill>
                  <a:srgbClr val="66CCFF"/>
                </a:solidFill>
              </a:rPr>
              <a:t/>
            </a:r>
            <a:br>
              <a:rPr lang="sk-SK" dirty="0">
                <a:solidFill>
                  <a:srgbClr val="66CCFF"/>
                </a:solidFill>
              </a:rPr>
            </a:b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06977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15" name="Shape 572"/>
          <p:cNvGrpSpPr>
            <a:grpSpLocks/>
          </p:cNvGrpSpPr>
          <p:nvPr/>
        </p:nvGrpSpPr>
        <p:grpSpPr bwMode="auto">
          <a:xfrm>
            <a:off x="2776539" y="5218113"/>
            <a:ext cx="396875" cy="431800"/>
            <a:chOff x="2605025" y="4998300"/>
            <a:chExt cx="417700" cy="429275"/>
          </a:xfrm>
        </p:grpSpPr>
        <p:sp>
          <p:nvSpPr>
            <p:cNvPr id="21517" name="Shape 573"/>
            <p:cNvSpPr>
              <a:spLocks/>
            </p:cNvSpPr>
            <p:nvPr/>
          </p:nvSpPr>
          <p:spPr bwMode="auto">
            <a:xfrm>
              <a:off x="2819350" y="5216875"/>
              <a:ext cx="202150" cy="210700"/>
            </a:xfrm>
            <a:custGeom>
              <a:avLst/>
              <a:gdLst>
                <a:gd name="T0" fmla="*/ 0 w 8086"/>
                <a:gd name="T1" fmla="*/ 2147483646 h 8428"/>
                <a:gd name="T2" fmla="*/ 2147483646 w 8086"/>
                <a:gd name="T3" fmla="*/ 2147483646 h 8428"/>
                <a:gd name="T4" fmla="*/ 2147483646 w 8086"/>
                <a:gd name="T5" fmla="*/ 2147483646 h 8428"/>
                <a:gd name="T6" fmla="*/ 2147483646 w 8086"/>
                <a:gd name="T7" fmla="*/ 2147483646 h 8428"/>
                <a:gd name="T8" fmla="*/ 2147483646 w 8086"/>
                <a:gd name="T9" fmla="*/ 2147483646 h 8428"/>
                <a:gd name="T10" fmla="*/ 2147483646 w 8086"/>
                <a:gd name="T11" fmla="*/ 2147483646 h 8428"/>
                <a:gd name="T12" fmla="*/ 2147483646 w 8086"/>
                <a:gd name="T13" fmla="*/ 2147483646 h 8428"/>
                <a:gd name="T14" fmla="*/ 2147483646 w 8086"/>
                <a:gd name="T15" fmla="*/ 2147483646 h 8428"/>
                <a:gd name="T16" fmla="*/ 2147483646 w 8086"/>
                <a:gd name="T17" fmla="*/ 2147483646 h 8428"/>
                <a:gd name="T18" fmla="*/ 2147483646 w 8086"/>
                <a:gd name="T19" fmla="*/ 2147483646 h 8428"/>
                <a:gd name="T20" fmla="*/ 2147483646 w 8086"/>
                <a:gd name="T21" fmla="*/ 2147483646 h 8428"/>
                <a:gd name="T22" fmla="*/ 2147483646 w 8086"/>
                <a:gd name="T23" fmla="*/ 2147483646 h 8428"/>
                <a:gd name="T24" fmla="*/ 2147483646 w 8086"/>
                <a:gd name="T25" fmla="*/ 2147483646 h 8428"/>
                <a:gd name="T26" fmla="*/ 2147483646 w 8086"/>
                <a:gd name="T27" fmla="*/ 2147483646 h 8428"/>
                <a:gd name="T28" fmla="*/ 2147483646 w 8086"/>
                <a:gd name="T29" fmla="*/ 2147483646 h 8428"/>
                <a:gd name="T30" fmla="*/ 2147483646 w 8086"/>
                <a:gd name="T31" fmla="*/ 2147483646 h 8428"/>
                <a:gd name="T32" fmla="*/ 2147483646 w 8086"/>
                <a:gd name="T33" fmla="*/ 2147483646 h 8428"/>
                <a:gd name="T34" fmla="*/ 2147483646 w 8086"/>
                <a:gd name="T35" fmla="*/ 2147483646 h 8428"/>
                <a:gd name="T36" fmla="*/ 2147483646 w 8086"/>
                <a:gd name="T37" fmla="*/ 2147483646 h 8428"/>
                <a:gd name="T38" fmla="*/ 2147483646 w 8086"/>
                <a:gd name="T39" fmla="*/ 2147483646 h 8428"/>
                <a:gd name="T40" fmla="*/ 2147483646 w 8086"/>
                <a:gd name="T41" fmla="*/ 2147483646 h 8428"/>
                <a:gd name="T42" fmla="*/ 2147483646 w 8086"/>
                <a:gd name="T43" fmla="*/ 0 h 84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86"/>
                <a:gd name="T67" fmla="*/ 0 h 8428"/>
                <a:gd name="T68" fmla="*/ 8086 w 8086"/>
                <a:gd name="T69" fmla="*/ 8428 h 84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18" name="Shape 574"/>
            <p:cNvSpPr>
              <a:spLocks/>
            </p:cNvSpPr>
            <p:nvPr/>
          </p:nvSpPr>
          <p:spPr bwMode="auto">
            <a:xfrm>
              <a:off x="2606225" y="4998300"/>
              <a:ext cx="203400" cy="207650"/>
            </a:xfrm>
            <a:custGeom>
              <a:avLst/>
              <a:gdLst>
                <a:gd name="T0" fmla="*/ 2147483646 w 8136"/>
                <a:gd name="T1" fmla="*/ 2147483646 h 8306"/>
                <a:gd name="T2" fmla="*/ 2147483646 w 8136"/>
                <a:gd name="T3" fmla="*/ 2147483646 h 8306"/>
                <a:gd name="T4" fmla="*/ 2147483646 w 8136"/>
                <a:gd name="T5" fmla="*/ 2147483646 h 8306"/>
                <a:gd name="T6" fmla="*/ 2147483646 w 8136"/>
                <a:gd name="T7" fmla="*/ 2147483646 h 8306"/>
                <a:gd name="T8" fmla="*/ 2147483646 w 8136"/>
                <a:gd name="T9" fmla="*/ 2147483646 h 8306"/>
                <a:gd name="T10" fmla="*/ 2147483646 w 8136"/>
                <a:gd name="T11" fmla="*/ 2147483646 h 8306"/>
                <a:gd name="T12" fmla="*/ 2147483646 w 8136"/>
                <a:gd name="T13" fmla="*/ 0 h 8306"/>
                <a:gd name="T14" fmla="*/ 2147483646 w 8136"/>
                <a:gd name="T15" fmla="*/ 0 h 8306"/>
                <a:gd name="T16" fmla="*/ 2147483646 w 8136"/>
                <a:gd name="T17" fmla="*/ 0 h 8306"/>
                <a:gd name="T18" fmla="*/ 2147483646 w 8136"/>
                <a:gd name="T19" fmla="*/ 2147483646 h 8306"/>
                <a:gd name="T20" fmla="*/ 2147483646 w 8136"/>
                <a:gd name="T21" fmla="*/ 2147483646 h 8306"/>
                <a:gd name="T22" fmla="*/ 2147483646 w 8136"/>
                <a:gd name="T23" fmla="*/ 2147483646 h 8306"/>
                <a:gd name="T24" fmla="*/ 2147483646 w 8136"/>
                <a:gd name="T25" fmla="*/ 2147483646 h 8306"/>
                <a:gd name="T26" fmla="*/ 2147483646 w 8136"/>
                <a:gd name="T27" fmla="*/ 2147483646 h 8306"/>
                <a:gd name="T28" fmla="*/ 2147483646 w 8136"/>
                <a:gd name="T29" fmla="*/ 2147483646 h 8306"/>
                <a:gd name="T30" fmla="*/ 2147483646 w 8136"/>
                <a:gd name="T31" fmla="*/ 2147483646 h 8306"/>
                <a:gd name="T32" fmla="*/ 2147483646 w 8136"/>
                <a:gd name="T33" fmla="*/ 2147483646 h 8306"/>
                <a:gd name="T34" fmla="*/ 2147483646 w 8136"/>
                <a:gd name="T35" fmla="*/ 2147483646 h 8306"/>
                <a:gd name="T36" fmla="*/ 2147483646 w 8136"/>
                <a:gd name="T37" fmla="*/ 2147483646 h 8306"/>
                <a:gd name="T38" fmla="*/ 2147483646 w 8136"/>
                <a:gd name="T39" fmla="*/ 2147483646 h 8306"/>
                <a:gd name="T40" fmla="*/ 2147483646 w 8136"/>
                <a:gd name="T41" fmla="*/ 2147483646 h 8306"/>
                <a:gd name="T42" fmla="*/ 2147483646 w 8136"/>
                <a:gd name="T43" fmla="*/ 2147483646 h 8306"/>
                <a:gd name="T44" fmla="*/ 2147483646 w 8136"/>
                <a:gd name="T45" fmla="*/ 2147483646 h 8306"/>
                <a:gd name="T46" fmla="*/ 2147483646 w 8136"/>
                <a:gd name="T47" fmla="*/ 2147483646 h 8306"/>
                <a:gd name="T48" fmla="*/ 2147483646 w 8136"/>
                <a:gd name="T49" fmla="*/ 2147483646 h 8306"/>
                <a:gd name="T50" fmla="*/ 2147483646 w 8136"/>
                <a:gd name="T51" fmla="*/ 2147483646 h 8306"/>
                <a:gd name="T52" fmla="*/ 2147483646 w 8136"/>
                <a:gd name="T53" fmla="*/ 2147483646 h 8306"/>
                <a:gd name="T54" fmla="*/ 2147483646 w 8136"/>
                <a:gd name="T55" fmla="*/ 2147483646 h 8306"/>
                <a:gd name="T56" fmla="*/ 2147483646 w 8136"/>
                <a:gd name="T57" fmla="*/ 2147483646 h 8306"/>
                <a:gd name="T58" fmla="*/ 2147483646 w 8136"/>
                <a:gd name="T59" fmla="*/ 2147483646 h 8306"/>
                <a:gd name="T60" fmla="*/ 2147483646 w 8136"/>
                <a:gd name="T61" fmla="*/ 2147483646 h 8306"/>
                <a:gd name="T62" fmla="*/ 2147483646 w 8136"/>
                <a:gd name="T63" fmla="*/ 2147483646 h 8306"/>
                <a:gd name="T64" fmla="*/ 2147483646 w 8136"/>
                <a:gd name="T65" fmla="*/ 2147483646 h 8306"/>
                <a:gd name="T66" fmla="*/ 2147483646 w 8136"/>
                <a:gd name="T67" fmla="*/ 2147483646 h 8306"/>
                <a:gd name="T68" fmla="*/ 2147483646 w 8136"/>
                <a:gd name="T69" fmla="*/ 2147483646 h 8306"/>
                <a:gd name="T70" fmla="*/ 2147483646 w 8136"/>
                <a:gd name="T71" fmla="*/ 2147483646 h 8306"/>
                <a:gd name="T72" fmla="*/ 2147483646 w 8136"/>
                <a:gd name="T73" fmla="*/ 2147483646 h 8306"/>
                <a:gd name="T74" fmla="*/ 2147483646 w 8136"/>
                <a:gd name="T75" fmla="*/ 2147483646 h 8306"/>
                <a:gd name="T76" fmla="*/ 2147483646 w 8136"/>
                <a:gd name="T77" fmla="*/ 2147483646 h 8306"/>
                <a:gd name="T78" fmla="*/ 2147483646 w 8136"/>
                <a:gd name="T79" fmla="*/ 2147483646 h 8306"/>
                <a:gd name="T80" fmla="*/ 2147483646 w 8136"/>
                <a:gd name="T81" fmla="*/ 2147483646 h 8306"/>
                <a:gd name="T82" fmla="*/ 2147483646 w 8136"/>
                <a:gd name="T83" fmla="*/ 2147483646 h 8306"/>
                <a:gd name="T84" fmla="*/ 2147483646 w 8136"/>
                <a:gd name="T85" fmla="*/ 2147483646 h 83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136"/>
                <a:gd name="T130" fmla="*/ 0 h 8306"/>
                <a:gd name="T131" fmla="*/ 8136 w 8136"/>
                <a:gd name="T132" fmla="*/ 8306 h 83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19" name="Shape 575"/>
            <p:cNvSpPr>
              <a:spLocks/>
            </p:cNvSpPr>
            <p:nvPr/>
          </p:nvSpPr>
          <p:spPr bwMode="auto">
            <a:xfrm>
              <a:off x="2605025" y="5003775"/>
              <a:ext cx="417700" cy="417700"/>
            </a:xfrm>
            <a:custGeom>
              <a:avLst/>
              <a:gdLst>
                <a:gd name="T0" fmla="*/ 2147483646 w 16708"/>
                <a:gd name="T1" fmla="*/ 2147483646 h 16708"/>
                <a:gd name="T2" fmla="*/ 2147483646 w 16708"/>
                <a:gd name="T3" fmla="*/ 2147483646 h 16708"/>
                <a:gd name="T4" fmla="*/ 2147483646 w 16708"/>
                <a:gd name="T5" fmla="*/ 2147483646 h 16708"/>
                <a:gd name="T6" fmla="*/ 2147483646 w 16708"/>
                <a:gd name="T7" fmla="*/ 2147483646 h 16708"/>
                <a:gd name="T8" fmla="*/ 2147483646 w 16708"/>
                <a:gd name="T9" fmla="*/ 2147483646 h 16708"/>
                <a:gd name="T10" fmla="*/ 2147483646 w 16708"/>
                <a:gd name="T11" fmla="*/ 2147483646 h 16708"/>
                <a:gd name="T12" fmla="*/ 2147483646 w 16708"/>
                <a:gd name="T13" fmla="*/ 2147483646 h 16708"/>
                <a:gd name="T14" fmla="*/ 2147483646 w 16708"/>
                <a:gd name="T15" fmla="*/ 2147483646 h 16708"/>
                <a:gd name="T16" fmla="*/ 2147483646 w 16708"/>
                <a:gd name="T17" fmla="*/ 2147483646 h 16708"/>
                <a:gd name="T18" fmla="*/ 2147483646 w 16708"/>
                <a:gd name="T19" fmla="*/ 2147483646 h 16708"/>
                <a:gd name="T20" fmla="*/ 2147483646 w 16708"/>
                <a:gd name="T21" fmla="*/ 2147483646 h 16708"/>
                <a:gd name="T22" fmla="*/ 2147483646 w 16708"/>
                <a:gd name="T23" fmla="*/ 2147483646 h 16708"/>
                <a:gd name="T24" fmla="*/ 2147483646 w 16708"/>
                <a:gd name="T25" fmla="*/ 2147483646 h 16708"/>
                <a:gd name="T26" fmla="*/ 2147483646 w 16708"/>
                <a:gd name="T27" fmla="*/ 2147483646 h 16708"/>
                <a:gd name="T28" fmla="*/ 2147483646 w 16708"/>
                <a:gd name="T29" fmla="*/ 2147483646 h 16708"/>
                <a:gd name="T30" fmla="*/ 2147483646 w 16708"/>
                <a:gd name="T31" fmla="*/ 2147483646 h 16708"/>
                <a:gd name="T32" fmla="*/ 2147483646 w 16708"/>
                <a:gd name="T33" fmla="*/ 2147483646 h 16708"/>
                <a:gd name="T34" fmla="*/ 2147483646 w 16708"/>
                <a:gd name="T35" fmla="*/ 2147483646 h 16708"/>
                <a:gd name="T36" fmla="*/ 2147483646 w 16708"/>
                <a:gd name="T37" fmla="*/ 2147483646 h 16708"/>
                <a:gd name="T38" fmla="*/ 2147483646 w 16708"/>
                <a:gd name="T39" fmla="*/ 2147483646 h 16708"/>
                <a:gd name="T40" fmla="*/ 2147483646 w 16708"/>
                <a:gd name="T41" fmla="*/ 2147483646 h 16708"/>
                <a:gd name="T42" fmla="*/ 2147483646 w 16708"/>
                <a:gd name="T43" fmla="*/ 2147483646 h 16708"/>
                <a:gd name="T44" fmla="*/ 2147483646 w 16708"/>
                <a:gd name="T45" fmla="*/ 2147483646 h 16708"/>
                <a:gd name="T46" fmla="*/ 2147483646 w 16708"/>
                <a:gd name="T47" fmla="*/ 2147483646 h 16708"/>
                <a:gd name="T48" fmla="*/ 2147483646 w 16708"/>
                <a:gd name="T49" fmla="*/ 2147483646 h 16708"/>
                <a:gd name="T50" fmla="*/ 2147483646 w 16708"/>
                <a:gd name="T51" fmla="*/ 2147483646 h 16708"/>
                <a:gd name="T52" fmla="*/ 2147483646 w 16708"/>
                <a:gd name="T53" fmla="*/ 2147483646 h 16708"/>
                <a:gd name="T54" fmla="*/ 2147483646 w 16708"/>
                <a:gd name="T55" fmla="*/ 2147483646 h 16708"/>
                <a:gd name="T56" fmla="*/ 2147483646 w 16708"/>
                <a:gd name="T57" fmla="*/ 2147483646 h 16708"/>
                <a:gd name="T58" fmla="*/ 2147483646 w 16708"/>
                <a:gd name="T59" fmla="*/ 2147483646 h 16708"/>
                <a:gd name="T60" fmla="*/ 2147483646 w 16708"/>
                <a:gd name="T61" fmla="*/ 0 h 16708"/>
                <a:gd name="T62" fmla="*/ 2147483646 w 16708"/>
                <a:gd name="T63" fmla="*/ 0 h 16708"/>
                <a:gd name="T64" fmla="*/ 2147483646 w 16708"/>
                <a:gd name="T65" fmla="*/ 2147483646 h 16708"/>
                <a:gd name="T66" fmla="*/ 2147483646 w 16708"/>
                <a:gd name="T67" fmla="*/ 2147483646 h 16708"/>
                <a:gd name="T68" fmla="*/ 2147483646 w 16708"/>
                <a:gd name="T69" fmla="*/ 2147483646 h 16708"/>
                <a:gd name="T70" fmla="*/ 2147483646 w 16708"/>
                <a:gd name="T71" fmla="*/ 2147483646 h 16708"/>
                <a:gd name="T72" fmla="*/ 2147483646 w 16708"/>
                <a:gd name="T73" fmla="*/ 2147483646 h 16708"/>
                <a:gd name="T74" fmla="*/ 2147483646 w 16708"/>
                <a:gd name="T75" fmla="*/ 2147483646 h 16708"/>
                <a:gd name="T76" fmla="*/ 2147483646 w 16708"/>
                <a:gd name="T77" fmla="*/ 2147483646 h 16708"/>
                <a:gd name="T78" fmla="*/ 2147483646 w 16708"/>
                <a:gd name="T79" fmla="*/ 2147483646 h 16708"/>
                <a:gd name="T80" fmla="*/ 2147483646 w 16708"/>
                <a:gd name="T81" fmla="*/ 2147483646 h 16708"/>
                <a:gd name="T82" fmla="*/ 2147483646 w 16708"/>
                <a:gd name="T83" fmla="*/ 2147483646 h 16708"/>
                <a:gd name="T84" fmla="*/ 2147483646 w 16708"/>
                <a:gd name="T85" fmla="*/ 2147483646 h 16708"/>
                <a:gd name="T86" fmla="*/ 2147483646 w 16708"/>
                <a:gd name="T87" fmla="*/ 2147483646 h 16708"/>
                <a:gd name="T88" fmla="*/ 0 w 16708"/>
                <a:gd name="T89" fmla="*/ 2147483646 h 16708"/>
                <a:gd name="T90" fmla="*/ 0 w 16708"/>
                <a:gd name="T91" fmla="*/ 2147483646 h 16708"/>
                <a:gd name="T92" fmla="*/ 2147483646 w 16708"/>
                <a:gd name="T93" fmla="*/ 2147483646 h 16708"/>
                <a:gd name="T94" fmla="*/ 2147483646 w 16708"/>
                <a:gd name="T95" fmla="*/ 2147483646 h 16708"/>
                <a:gd name="T96" fmla="*/ 2147483646 w 16708"/>
                <a:gd name="T97" fmla="*/ 2147483646 h 16708"/>
                <a:gd name="T98" fmla="*/ 2147483646 w 16708"/>
                <a:gd name="T99" fmla="*/ 2147483646 h 16708"/>
                <a:gd name="T100" fmla="*/ 2147483646 w 16708"/>
                <a:gd name="T101" fmla="*/ 2147483646 h 16708"/>
                <a:gd name="T102" fmla="*/ 2147483646 w 16708"/>
                <a:gd name="T103" fmla="*/ 2147483646 h 16708"/>
                <a:gd name="T104" fmla="*/ 2147483646 w 16708"/>
                <a:gd name="T105" fmla="*/ 2147483646 h 16708"/>
                <a:gd name="T106" fmla="*/ 2147483646 w 16708"/>
                <a:gd name="T107" fmla="*/ 2147483646 h 16708"/>
                <a:gd name="T108" fmla="*/ 2147483646 w 16708"/>
                <a:gd name="T109" fmla="*/ 2147483646 h 16708"/>
                <a:gd name="T110" fmla="*/ 2147483646 w 16708"/>
                <a:gd name="T111" fmla="*/ 2147483646 h 16708"/>
                <a:gd name="T112" fmla="*/ 2147483646 w 16708"/>
                <a:gd name="T113" fmla="*/ 2147483646 h 16708"/>
                <a:gd name="T114" fmla="*/ 2147483646 w 16708"/>
                <a:gd name="T115" fmla="*/ 2147483646 h 16708"/>
                <a:gd name="T116" fmla="*/ 2147483646 w 16708"/>
                <a:gd name="T117" fmla="*/ 2147483646 h 167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708"/>
                <a:gd name="T178" fmla="*/ 0 h 16708"/>
                <a:gd name="T179" fmla="*/ 16708 w 16708"/>
                <a:gd name="T180" fmla="*/ 16708 h 167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</p:grpSp>
      <p:pic>
        <p:nvPicPr>
          <p:cNvPr id="68" name="Obrázok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46" y="136423"/>
            <a:ext cx="2833892" cy="1018430"/>
          </a:xfrm>
          <a:prstGeom prst="rect">
            <a:avLst/>
          </a:prstGeom>
        </p:spPr>
      </p:pic>
      <p:sp>
        <p:nvSpPr>
          <p:cNvPr id="2" name="Obdĺžnik 1"/>
          <p:cNvSpPr/>
          <p:nvPr/>
        </p:nvSpPr>
        <p:spPr>
          <a:xfrm>
            <a:off x="3437590" y="105241"/>
            <a:ext cx="7225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sk-SK" altLang="sk-SK" sz="3600" b="1" dirty="0">
                <a:solidFill>
                  <a:srgbClr val="66CCFF"/>
                </a:solidFill>
              </a:rPr>
              <a:t>Vybavenie a možnosti univerzity</a:t>
            </a:r>
          </a:p>
        </p:txBody>
      </p:sp>
      <p:pic>
        <p:nvPicPr>
          <p:cNvPr id="71" name="Picture 2" descr="C:\Users\lakusqo\Desktop\Prezka\kniznica-clanek1-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57030" y="872781"/>
            <a:ext cx="4276725" cy="427672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ĺžnik 2"/>
          <p:cNvSpPr/>
          <p:nvPr/>
        </p:nvSpPr>
        <p:spPr>
          <a:xfrm>
            <a:off x="160000" y="1425138"/>
            <a:ext cx="65551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buSzTx/>
            </a:pPr>
            <a:r>
              <a:rPr lang="sk-SK" altLang="sk-SK" sz="24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Univerzitná knižnica </a:t>
            </a:r>
            <a:r>
              <a:rPr lang="sk-SK" altLang="sk-SK" sz="24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–</a:t>
            </a:r>
            <a:r>
              <a:rPr lang="sk-SK" sz="2400" dirty="0" smtClean="0"/>
              <a:t> vedecko-informačné, bibliografické, koordinačné, školiace </a:t>
            </a:r>
            <a:r>
              <a:rPr lang="sk-SK" sz="2400" dirty="0"/>
              <a:t>a </a:t>
            </a:r>
            <a:r>
              <a:rPr lang="sk-SK" sz="2400" dirty="0" smtClean="0"/>
              <a:t>poradenské pracovisko</a:t>
            </a:r>
            <a:endParaRPr lang="sk-SK" altLang="sk-SK" sz="2400" dirty="0">
              <a:solidFill>
                <a:srgbClr val="404040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00" y="3514217"/>
            <a:ext cx="4937931" cy="3270578"/>
          </a:xfrm>
          <a:prstGeom prst="rect">
            <a:avLst/>
          </a:prstGeom>
        </p:spPr>
      </p:pic>
      <p:pic>
        <p:nvPicPr>
          <p:cNvPr id="70" name="Picture 2" descr="C:\Users\lakusqo\Desktop\Prezka\2011-stavba-roka-PR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89120" y="2348468"/>
            <a:ext cx="3862555" cy="386255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39190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Obrázok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2833892" cy="1018430"/>
          </a:xfrm>
          <a:prstGeom prst="rect">
            <a:avLst/>
          </a:prstGeom>
        </p:spPr>
      </p:pic>
      <p:sp>
        <p:nvSpPr>
          <p:cNvPr id="2" name="Obdĺžnik 1"/>
          <p:cNvSpPr/>
          <p:nvPr/>
        </p:nvSpPr>
        <p:spPr>
          <a:xfrm>
            <a:off x="3556001" y="324549"/>
            <a:ext cx="7225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sk-SK" altLang="sk-SK" sz="3600" b="1" dirty="0">
                <a:solidFill>
                  <a:srgbClr val="66CCFF"/>
                </a:solidFill>
              </a:rPr>
              <a:t>Vybavenie a možnosti univerzity</a:t>
            </a:r>
          </a:p>
        </p:txBody>
      </p:sp>
      <p:sp>
        <p:nvSpPr>
          <p:cNvPr id="3" name="Obdĺžnik 2"/>
          <p:cNvSpPr/>
          <p:nvPr/>
        </p:nvSpPr>
        <p:spPr>
          <a:xfrm>
            <a:off x="152092" y="1257961"/>
            <a:ext cx="729085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buSzTx/>
            </a:pPr>
            <a:r>
              <a:rPr lang="sk-SK" altLang="sk-SK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Galéria Univerzum </a:t>
            </a:r>
            <a:r>
              <a:rPr lang="sk-SK" altLang="sk-SK" sz="2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– výstavný priestor, kde sa konajú umelecké podujatia (vernisáže, koncerty, </a:t>
            </a:r>
            <a:r>
              <a:rPr lang="sk-SK" altLang="sk-SK" sz="2200" dirty="0" err="1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galavečery</a:t>
            </a:r>
            <a:r>
              <a:rPr lang="sk-SK" altLang="sk-SK" sz="2200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)</a:t>
            </a:r>
          </a:p>
        </p:txBody>
      </p:sp>
      <p:pic>
        <p:nvPicPr>
          <p:cNvPr id="73" name="Picture 2" descr="C:\Users\lakusqo\Desktop\5845_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092" y="2362949"/>
            <a:ext cx="4276725" cy="427672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993" y="966443"/>
            <a:ext cx="3810000" cy="2545080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993" y="3695869"/>
            <a:ext cx="3810000" cy="254508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516" y="2035887"/>
            <a:ext cx="3810000" cy="2545080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2943" y="4162291"/>
            <a:ext cx="4447218" cy="2501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27730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14" name="Shape 353"/>
          <p:cNvGrpSpPr>
            <a:grpSpLocks/>
          </p:cNvGrpSpPr>
          <p:nvPr/>
        </p:nvGrpSpPr>
        <p:grpSpPr bwMode="auto">
          <a:xfrm>
            <a:off x="2781300" y="2278064"/>
            <a:ext cx="431800" cy="396875"/>
            <a:chOff x="1934025" y="1001650"/>
            <a:chExt cx="415300" cy="355600"/>
          </a:xfrm>
        </p:grpSpPr>
        <p:sp>
          <p:nvSpPr>
            <p:cNvPr id="21520" name="Shape 354"/>
            <p:cNvSpPr>
              <a:spLocks/>
            </p:cNvSpPr>
            <p:nvPr/>
          </p:nvSpPr>
          <p:spPr bwMode="auto">
            <a:xfrm>
              <a:off x="1934025" y="1303650"/>
              <a:ext cx="207650" cy="53600"/>
            </a:xfrm>
            <a:custGeom>
              <a:avLst/>
              <a:gdLst>
                <a:gd name="T0" fmla="*/ 2147483646 w 8306"/>
                <a:gd name="T1" fmla="*/ 0 h 2144"/>
                <a:gd name="T2" fmla="*/ 2147483646 w 8306"/>
                <a:gd name="T3" fmla="*/ 2147483646 h 2144"/>
                <a:gd name="T4" fmla="*/ 2147483646 w 8306"/>
                <a:gd name="T5" fmla="*/ 2147483646 h 2144"/>
                <a:gd name="T6" fmla="*/ 2147483646 w 8306"/>
                <a:gd name="T7" fmla="*/ 2147483646 h 2144"/>
                <a:gd name="T8" fmla="*/ 2147483646 w 8306"/>
                <a:gd name="T9" fmla="*/ 2147483646 h 2144"/>
                <a:gd name="T10" fmla="*/ 2147483646 w 8306"/>
                <a:gd name="T11" fmla="*/ 2147483646 h 2144"/>
                <a:gd name="T12" fmla="*/ 2147483646 w 8306"/>
                <a:gd name="T13" fmla="*/ 2147483646 h 2144"/>
                <a:gd name="T14" fmla="*/ 2147483646 w 8306"/>
                <a:gd name="T15" fmla="*/ 2147483646 h 2144"/>
                <a:gd name="T16" fmla="*/ 2147483646 w 8306"/>
                <a:gd name="T17" fmla="*/ 2147483646 h 2144"/>
                <a:gd name="T18" fmla="*/ 2147483646 w 8306"/>
                <a:gd name="T19" fmla="*/ 2147483646 h 2144"/>
                <a:gd name="T20" fmla="*/ 2147483646 w 8306"/>
                <a:gd name="T21" fmla="*/ 2147483646 h 2144"/>
                <a:gd name="T22" fmla="*/ 2147483646 w 8306"/>
                <a:gd name="T23" fmla="*/ 2147483646 h 2144"/>
                <a:gd name="T24" fmla="*/ 2147483646 w 8306"/>
                <a:gd name="T25" fmla="*/ 2147483646 h 2144"/>
                <a:gd name="T26" fmla="*/ 2147483646 w 8306"/>
                <a:gd name="T27" fmla="*/ 2147483646 h 2144"/>
                <a:gd name="T28" fmla="*/ 2147483646 w 8306"/>
                <a:gd name="T29" fmla="*/ 2147483646 h 2144"/>
                <a:gd name="T30" fmla="*/ 2147483646 w 8306"/>
                <a:gd name="T31" fmla="*/ 2147483646 h 2144"/>
                <a:gd name="T32" fmla="*/ 2147483646 w 8306"/>
                <a:gd name="T33" fmla="*/ 2147483646 h 2144"/>
                <a:gd name="T34" fmla="*/ 2147483646 w 8306"/>
                <a:gd name="T35" fmla="*/ 2147483646 h 2144"/>
                <a:gd name="T36" fmla="*/ 2147483646 w 8306"/>
                <a:gd name="T37" fmla="*/ 2147483646 h 2144"/>
                <a:gd name="T38" fmla="*/ 2147483646 w 8306"/>
                <a:gd name="T39" fmla="*/ 2147483646 h 2144"/>
                <a:gd name="T40" fmla="*/ 2147483646 w 8306"/>
                <a:gd name="T41" fmla="*/ 2147483646 h 2144"/>
                <a:gd name="T42" fmla="*/ 2147483646 w 8306"/>
                <a:gd name="T43" fmla="*/ 2147483646 h 2144"/>
                <a:gd name="T44" fmla="*/ 2147483646 w 8306"/>
                <a:gd name="T45" fmla="*/ 2147483646 h 2144"/>
                <a:gd name="T46" fmla="*/ 2147483646 w 8306"/>
                <a:gd name="T47" fmla="*/ 2147483646 h 2144"/>
                <a:gd name="T48" fmla="*/ 2147483646 w 8306"/>
                <a:gd name="T49" fmla="*/ 2147483646 h 2144"/>
                <a:gd name="T50" fmla="*/ 2147483646 w 8306"/>
                <a:gd name="T51" fmla="*/ 2147483646 h 2144"/>
                <a:gd name="T52" fmla="*/ 2147483646 w 8306"/>
                <a:gd name="T53" fmla="*/ 2147483646 h 2144"/>
                <a:gd name="T54" fmla="*/ 2147483646 w 8306"/>
                <a:gd name="T55" fmla="*/ 2147483646 h 2144"/>
                <a:gd name="T56" fmla="*/ 2147483646 w 8306"/>
                <a:gd name="T57" fmla="*/ 2147483646 h 2144"/>
                <a:gd name="T58" fmla="*/ 2147483646 w 8306"/>
                <a:gd name="T59" fmla="*/ 2147483646 h 2144"/>
                <a:gd name="T60" fmla="*/ 2147483646 w 8306"/>
                <a:gd name="T61" fmla="*/ 2147483646 h 2144"/>
                <a:gd name="T62" fmla="*/ 2147483646 w 8306"/>
                <a:gd name="T63" fmla="*/ 2147483646 h 2144"/>
                <a:gd name="T64" fmla="*/ 2147483646 w 8306"/>
                <a:gd name="T65" fmla="*/ 2147483646 h 2144"/>
                <a:gd name="T66" fmla="*/ 2147483646 w 8306"/>
                <a:gd name="T67" fmla="*/ 2147483646 h 2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306"/>
                <a:gd name="T103" fmla="*/ 0 h 2144"/>
                <a:gd name="T104" fmla="*/ 8306 w 8306"/>
                <a:gd name="T105" fmla="*/ 2144 h 2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21" name="Shape 355"/>
            <p:cNvSpPr>
              <a:spLocks/>
            </p:cNvSpPr>
            <p:nvPr/>
          </p:nvSpPr>
          <p:spPr bwMode="auto">
            <a:xfrm>
              <a:off x="2141650" y="1303650"/>
              <a:ext cx="207675" cy="53600"/>
            </a:xfrm>
            <a:custGeom>
              <a:avLst/>
              <a:gdLst>
                <a:gd name="T0" fmla="*/ 2147483646 w 8307"/>
                <a:gd name="T1" fmla="*/ 2147483646 h 2144"/>
                <a:gd name="T2" fmla="*/ 2147483646 w 8307"/>
                <a:gd name="T3" fmla="*/ 2147483646 h 2144"/>
                <a:gd name="T4" fmla="*/ 2147483646 w 8307"/>
                <a:gd name="T5" fmla="*/ 2147483646 h 2144"/>
                <a:gd name="T6" fmla="*/ 2147483646 w 8307"/>
                <a:gd name="T7" fmla="*/ 2147483646 h 2144"/>
                <a:gd name="T8" fmla="*/ 2147483646 w 8307"/>
                <a:gd name="T9" fmla="*/ 2147483646 h 2144"/>
                <a:gd name="T10" fmla="*/ 2147483646 w 8307"/>
                <a:gd name="T11" fmla="*/ 2147483646 h 2144"/>
                <a:gd name="T12" fmla="*/ 2147483646 w 8307"/>
                <a:gd name="T13" fmla="*/ 2147483646 h 2144"/>
                <a:gd name="T14" fmla="*/ 2147483646 w 8307"/>
                <a:gd name="T15" fmla="*/ 2147483646 h 2144"/>
                <a:gd name="T16" fmla="*/ 2147483646 w 8307"/>
                <a:gd name="T17" fmla="*/ 2147483646 h 2144"/>
                <a:gd name="T18" fmla="*/ 2147483646 w 8307"/>
                <a:gd name="T19" fmla="*/ 2147483646 h 2144"/>
                <a:gd name="T20" fmla="*/ 2147483646 w 8307"/>
                <a:gd name="T21" fmla="*/ 2147483646 h 2144"/>
                <a:gd name="T22" fmla="*/ 2147483646 w 8307"/>
                <a:gd name="T23" fmla="*/ 2147483646 h 2144"/>
                <a:gd name="T24" fmla="*/ 2147483646 w 8307"/>
                <a:gd name="T25" fmla="*/ 2147483646 h 2144"/>
                <a:gd name="T26" fmla="*/ 2147483646 w 8307"/>
                <a:gd name="T27" fmla="*/ 2147483646 h 2144"/>
                <a:gd name="T28" fmla="*/ 2147483646 w 8307"/>
                <a:gd name="T29" fmla="*/ 2147483646 h 2144"/>
                <a:gd name="T30" fmla="*/ 2147483646 w 8307"/>
                <a:gd name="T31" fmla="*/ 2147483646 h 2144"/>
                <a:gd name="T32" fmla="*/ 2147483646 w 8307"/>
                <a:gd name="T33" fmla="*/ 2147483646 h 2144"/>
                <a:gd name="T34" fmla="*/ 2147483646 w 8307"/>
                <a:gd name="T35" fmla="*/ 2147483646 h 2144"/>
                <a:gd name="T36" fmla="*/ 2147483646 w 8307"/>
                <a:gd name="T37" fmla="*/ 2147483646 h 2144"/>
                <a:gd name="T38" fmla="*/ 2147483646 w 8307"/>
                <a:gd name="T39" fmla="*/ 2147483646 h 2144"/>
                <a:gd name="T40" fmla="*/ 2147483646 w 8307"/>
                <a:gd name="T41" fmla="*/ 2147483646 h 2144"/>
                <a:gd name="T42" fmla="*/ 2147483646 w 8307"/>
                <a:gd name="T43" fmla="*/ 2147483646 h 2144"/>
                <a:gd name="T44" fmla="*/ 2147483646 w 8307"/>
                <a:gd name="T45" fmla="*/ 2147483646 h 2144"/>
                <a:gd name="T46" fmla="*/ 2147483646 w 8307"/>
                <a:gd name="T47" fmla="*/ 2147483646 h 2144"/>
                <a:gd name="T48" fmla="*/ 2147483646 w 8307"/>
                <a:gd name="T49" fmla="*/ 2147483646 h 2144"/>
                <a:gd name="T50" fmla="*/ 2147483646 w 8307"/>
                <a:gd name="T51" fmla="*/ 2147483646 h 2144"/>
                <a:gd name="T52" fmla="*/ 2147483646 w 8307"/>
                <a:gd name="T53" fmla="*/ 2147483646 h 2144"/>
                <a:gd name="T54" fmla="*/ 2147483646 w 8307"/>
                <a:gd name="T55" fmla="*/ 2147483646 h 2144"/>
                <a:gd name="T56" fmla="*/ 2147483646 w 8307"/>
                <a:gd name="T57" fmla="*/ 2147483646 h 2144"/>
                <a:gd name="T58" fmla="*/ 2147483646 w 8307"/>
                <a:gd name="T59" fmla="*/ 2147483646 h 2144"/>
                <a:gd name="T60" fmla="*/ 2147483646 w 8307"/>
                <a:gd name="T61" fmla="*/ 2147483646 h 2144"/>
                <a:gd name="T62" fmla="*/ 2147483646 w 8307"/>
                <a:gd name="T63" fmla="*/ 2147483646 h 2144"/>
                <a:gd name="T64" fmla="*/ 2147483646 w 8307"/>
                <a:gd name="T65" fmla="*/ 2147483646 h 2144"/>
                <a:gd name="T66" fmla="*/ 2147483646 w 8307"/>
                <a:gd name="T67" fmla="*/ 0 h 2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307"/>
                <a:gd name="T103" fmla="*/ 0 h 2144"/>
                <a:gd name="T104" fmla="*/ 8307 w 8307"/>
                <a:gd name="T105" fmla="*/ 2144 h 2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22" name="Shape 356"/>
            <p:cNvSpPr>
              <a:spLocks/>
            </p:cNvSpPr>
            <p:nvPr/>
          </p:nvSpPr>
          <p:spPr bwMode="auto">
            <a:xfrm>
              <a:off x="1934025" y="1001650"/>
              <a:ext cx="207650" cy="331250"/>
            </a:xfrm>
            <a:custGeom>
              <a:avLst/>
              <a:gdLst>
                <a:gd name="T0" fmla="*/ 2147483646 w 8306"/>
                <a:gd name="T1" fmla="*/ 2147483646 h 13250"/>
                <a:gd name="T2" fmla="*/ 2147483646 w 8306"/>
                <a:gd name="T3" fmla="*/ 2147483646 h 13250"/>
                <a:gd name="T4" fmla="*/ 2147483646 w 8306"/>
                <a:gd name="T5" fmla="*/ 2147483646 h 13250"/>
                <a:gd name="T6" fmla="*/ 2147483646 w 8306"/>
                <a:gd name="T7" fmla="*/ 2147483646 h 13250"/>
                <a:gd name="T8" fmla="*/ 2147483646 w 8306"/>
                <a:gd name="T9" fmla="*/ 2147483646 h 13250"/>
                <a:gd name="T10" fmla="*/ 2147483646 w 8306"/>
                <a:gd name="T11" fmla="*/ 2147483646 h 13250"/>
                <a:gd name="T12" fmla="*/ 2147483646 w 8306"/>
                <a:gd name="T13" fmla="*/ 2147483646 h 13250"/>
                <a:gd name="T14" fmla="*/ 2147483646 w 8306"/>
                <a:gd name="T15" fmla="*/ 2147483646 h 13250"/>
                <a:gd name="T16" fmla="*/ 2147483646 w 8306"/>
                <a:gd name="T17" fmla="*/ 2147483646 h 13250"/>
                <a:gd name="T18" fmla="*/ 2147483646 w 8306"/>
                <a:gd name="T19" fmla="*/ 2147483646 h 13250"/>
                <a:gd name="T20" fmla="*/ 2147483646 w 8306"/>
                <a:gd name="T21" fmla="*/ 2147483646 h 13250"/>
                <a:gd name="T22" fmla="*/ 2147483646 w 8306"/>
                <a:gd name="T23" fmla="*/ 2147483646 h 13250"/>
                <a:gd name="T24" fmla="*/ 2147483646 w 8306"/>
                <a:gd name="T25" fmla="*/ 2147483646 h 13250"/>
                <a:gd name="T26" fmla="*/ 2147483646 w 8306"/>
                <a:gd name="T27" fmla="*/ 2147483646 h 13250"/>
                <a:gd name="T28" fmla="*/ 2147483646 w 8306"/>
                <a:gd name="T29" fmla="*/ 2147483646 h 13250"/>
                <a:gd name="T30" fmla="*/ 2147483646 w 8306"/>
                <a:gd name="T31" fmla="*/ 2147483646 h 13250"/>
                <a:gd name="T32" fmla="*/ 2147483646 w 8306"/>
                <a:gd name="T33" fmla="*/ 2147483646 h 13250"/>
                <a:gd name="T34" fmla="*/ 2147483646 w 8306"/>
                <a:gd name="T35" fmla="*/ 2147483646 h 13250"/>
                <a:gd name="T36" fmla="*/ 2147483646 w 8306"/>
                <a:gd name="T37" fmla="*/ 2147483646 h 13250"/>
                <a:gd name="T38" fmla="*/ 2147483646 w 8306"/>
                <a:gd name="T39" fmla="*/ 2147483646 h 13250"/>
                <a:gd name="T40" fmla="*/ 2147483646 w 8306"/>
                <a:gd name="T41" fmla="*/ 2147483646 h 13250"/>
                <a:gd name="T42" fmla="*/ 2147483646 w 8306"/>
                <a:gd name="T43" fmla="*/ 2147483646 h 13250"/>
                <a:gd name="T44" fmla="*/ 2147483646 w 8306"/>
                <a:gd name="T45" fmla="*/ 2147483646 h 13250"/>
                <a:gd name="T46" fmla="*/ 2147483646 w 8306"/>
                <a:gd name="T47" fmla="*/ 2147483646 h 13250"/>
                <a:gd name="T48" fmla="*/ 2147483646 w 8306"/>
                <a:gd name="T49" fmla="*/ 0 h 13250"/>
                <a:gd name="T50" fmla="*/ 2147483646 w 8306"/>
                <a:gd name="T51" fmla="*/ 0 h 13250"/>
                <a:gd name="T52" fmla="*/ 2147483646 w 8306"/>
                <a:gd name="T53" fmla="*/ 2147483646 h 13250"/>
                <a:gd name="T54" fmla="*/ 2147483646 w 8306"/>
                <a:gd name="T55" fmla="*/ 2147483646 h 13250"/>
                <a:gd name="T56" fmla="*/ 2147483646 w 8306"/>
                <a:gd name="T57" fmla="*/ 2147483646 h 13250"/>
                <a:gd name="T58" fmla="*/ 2147483646 w 8306"/>
                <a:gd name="T59" fmla="*/ 2147483646 h 13250"/>
                <a:gd name="T60" fmla="*/ 2147483646 w 8306"/>
                <a:gd name="T61" fmla="*/ 2147483646 h 13250"/>
                <a:gd name="T62" fmla="*/ 2147483646 w 8306"/>
                <a:gd name="T63" fmla="*/ 2147483646 h 13250"/>
                <a:gd name="T64" fmla="*/ 2147483646 w 8306"/>
                <a:gd name="T65" fmla="*/ 2147483646 h 13250"/>
                <a:gd name="T66" fmla="*/ 2147483646 w 8306"/>
                <a:gd name="T67" fmla="*/ 2147483646 h 13250"/>
                <a:gd name="T68" fmla="*/ 2147483646 w 8306"/>
                <a:gd name="T69" fmla="*/ 2147483646 h 132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306"/>
                <a:gd name="T106" fmla="*/ 0 h 13250"/>
                <a:gd name="T107" fmla="*/ 8306 w 8306"/>
                <a:gd name="T108" fmla="*/ 13250 h 132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23" name="Shape 357"/>
            <p:cNvSpPr>
              <a:spLocks/>
            </p:cNvSpPr>
            <p:nvPr/>
          </p:nvSpPr>
          <p:spPr bwMode="auto">
            <a:xfrm>
              <a:off x="2141650" y="1001650"/>
              <a:ext cx="207675" cy="331250"/>
            </a:xfrm>
            <a:custGeom>
              <a:avLst/>
              <a:gdLst>
                <a:gd name="T0" fmla="*/ 2147483646 w 8307"/>
                <a:gd name="T1" fmla="*/ 2147483646 h 13250"/>
                <a:gd name="T2" fmla="*/ 2147483646 w 8307"/>
                <a:gd name="T3" fmla="*/ 2147483646 h 13250"/>
                <a:gd name="T4" fmla="*/ 2147483646 w 8307"/>
                <a:gd name="T5" fmla="*/ 2147483646 h 13250"/>
                <a:gd name="T6" fmla="*/ 2147483646 w 8307"/>
                <a:gd name="T7" fmla="*/ 2147483646 h 13250"/>
                <a:gd name="T8" fmla="*/ 2147483646 w 8307"/>
                <a:gd name="T9" fmla="*/ 2147483646 h 13250"/>
                <a:gd name="T10" fmla="*/ 2147483646 w 8307"/>
                <a:gd name="T11" fmla="*/ 2147483646 h 13250"/>
                <a:gd name="T12" fmla="*/ 2147483646 w 8307"/>
                <a:gd name="T13" fmla="*/ 2147483646 h 13250"/>
                <a:gd name="T14" fmla="*/ 2147483646 w 8307"/>
                <a:gd name="T15" fmla="*/ 2147483646 h 13250"/>
                <a:gd name="T16" fmla="*/ 2147483646 w 8307"/>
                <a:gd name="T17" fmla="*/ 2147483646 h 13250"/>
                <a:gd name="T18" fmla="*/ 2147483646 w 8307"/>
                <a:gd name="T19" fmla="*/ 2147483646 h 13250"/>
                <a:gd name="T20" fmla="*/ 2147483646 w 8307"/>
                <a:gd name="T21" fmla="*/ 2147483646 h 13250"/>
                <a:gd name="T22" fmla="*/ 2147483646 w 8307"/>
                <a:gd name="T23" fmla="*/ 2147483646 h 13250"/>
                <a:gd name="T24" fmla="*/ 2147483646 w 8307"/>
                <a:gd name="T25" fmla="*/ 2147483646 h 13250"/>
                <a:gd name="T26" fmla="*/ 2147483646 w 8307"/>
                <a:gd name="T27" fmla="*/ 2147483646 h 13250"/>
                <a:gd name="T28" fmla="*/ 2147483646 w 8307"/>
                <a:gd name="T29" fmla="*/ 2147483646 h 13250"/>
                <a:gd name="T30" fmla="*/ 2147483646 w 8307"/>
                <a:gd name="T31" fmla="*/ 2147483646 h 13250"/>
                <a:gd name="T32" fmla="*/ 2147483646 w 8307"/>
                <a:gd name="T33" fmla="*/ 2147483646 h 13250"/>
                <a:gd name="T34" fmla="*/ 2147483646 w 8307"/>
                <a:gd name="T35" fmla="*/ 2147483646 h 13250"/>
                <a:gd name="T36" fmla="*/ 2147483646 w 8307"/>
                <a:gd name="T37" fmla="*/ 2147483646 h 13250"/>
                <a:gd name="T38" fmla="*/ 2147483646 w 8307"/>
                <a:gd name="T39" fmla="*/ 2147483646 h 13250"/>
                <a:gd name="T40" fmla="*/ 2147483646 w 8307"/>
                <a:gd name="T41" fmla="*/ 2147483646 h 13250"/>
                <a:gd name="T42" fmla="*/ 2147483646 w 8307"/>
                <a:gd name="T43" fmla="*/ 2147483646 h 13250"/>
                <a:gd name="T44" fmla="*/ 2147483646 w 8307"/>
                <a:gd name="T45" fmla="*/ 2147483646 h 13250"/>
                <a:gd name="T46" fmla="*/ 2147483646 w 8307"/>
                <a:gd name="T47" fmla="*/ 2147483646 h 13250"/>
                <a:gd name="T48" fmla="*/ 2147483646 w 8307"/>
                <a:gd name="T49" fmla="*/ 0 h 13250"/>
                <a:gd name="T50" fmla="*/ 2147483646 w 8307"/>
                <a:gd name="T51" fmla="*/ 0 h 13250"/>
                <a:gd name="T52" fmla="*/ 2147483646 w 8307"/>
                <a:gd name="T53" fmla="*/ 2147483646 h 13250"/>
                <a:gd name="T54" fmla="*/ 2147483646 w 8307"/>
                <a:gd name="T55" fmla="*/ 2147483646 h 13250"/>
                <a:gd name="T56" fmla="*/ 2147483646 w 8307"/>
                <a:gd name="T57" fmla="*/ 2147483646 h 13250"/>
                <a:gd name="T58" fmla="*/ 2147483646 w 8307"/>
                <a:gd name="T59" fmla="*/ 2147483646 h 13250"/>
                <a:gd name="T60" fmla="*/ 2147483646 w 8307"/>
                <a:gd name="T61" fmla="*/ 2147483646 h 13250"/>
                <a:gd name="T62" fmla="*/ 2147483646 w 8307"/>
                <a:gd name="T63" fmla="*/ 2147483646 h 13250"/>
                <a:gd name="T64" fmla="*/ 2147483646 w 8307"/>
                <a:gd name="T65" fmla="*/ 2147483646 h 13250"/>
                <a:gd name="T66" fmla="*/ 2147483646 w 8307"/>
                <a:gd name="T67" fmla="*/ 2147483646 h 13250"/>
                <a:gd name="T68" fmla="*/ 2147483646 w 8307"/>
                <a:gd name="T69" fmla="*/ 2147483646 h 132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307"/>
                <a:gd name="T106" fmla="*/ 0 h 13250"/>
                <a:gd name="T107" fmla="*/ 8307 w 8307"/>
                <a:gd name="T108" fmla="*/ 13250 h 132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</p:grpSp>
      <p:grpSp>
        <p:nvGrpSpPr>
          <p:cNvPr id="21515" name="Shape 572"/>
          <p:cNvGrpSpPr>
            <a:grpSpLocks/>
          </p:cNvGrpSpPr>
          <p:nvPr/>
        </p:nvGrpSpPr>
        <p:grpSpPr bwMode="auto">
          <a:xfrm>
            <a:off x="2776539" y="5218113"/>
            <a:ext cx="396875" cy="431800"/>
            <a:chOff x="2605025" y="4998300"/>
            <a:chExt cx="417700" cy="429275"/>
          </a:xfrm>
        </p:grpSpPr>
        <p:sp>
          <p:nvSpPr>
            <p:cNvPr id="21517" name="Shape 573"/>
            <p:cNvSpPr>
              <a:spLocks/>
            </p:cNvSpPr>
            <p:nvPr/>
          </p:nvSpPr>
          <p:spPr bwMode="auto">
            <a:xfrm>
              <a:off x="2819350" y="5216875"/>
              <a:ext cx="202150" cy="210700"/>
            </a:xfrm>
            <a:custGeom>
              <a:avLst/>
              <a:gdLst>
                <a:gd name="T0" fmla="*/ 0 w 8086"/>
                <a:gd name="T1" fmla="*/ 2147483646 h 8428"/>
                <a:gd name="T2" fmla="*/ 2147483646 w 8086"/>
                <a:gd name="T3" fmla="*/ 2147483646 h 8428"/>
                <a:gd name="T4" fmla="*/ 2147483646 w 8086"/>
                <a:gd name="T5" fmla="*/ 2147483646 h 8428"/>
                <a:gd name="T6" fmla="*/ 2147483646 w 8086"/>
                <a:gd name="T7" fmla="*/ 2147483646 h 8428"/>
                <a:gd name="T8" fmla="*/ 2147483646 w 8086"/>
                <a:gd name="T9" fmla="*/ 2147483646 h 8428"/>
                <a:gd name="T10" fmla="*/ 2147483646 w 8086"/>
                <a:gd name="T11" fmla="*/ 2147483646 h 8428"/>
                <a:gd name="T12" fmla="*/ 2147483646 w 8086"/>
                <a:gd name="T13" fmla="*/ 2147483646 h 8428"/>
                <a:gd name="T14" fmla="*/ 2147483646 w 8086"/>
                <a:gd name="T15" fmla="*/ 2147483646 h 8428"/>
                <a:gd name="T16" fmla="*/ 2147483646 w 8086"/>
                <a:gd name="T17" fmla="*/ 2147483646 h 8428"/>
                <a:gd name="T18" fmla="*/ 2147483646 w 8086"/>
                <a:gd name="T19" fmla="*/ 2147483646 h 8428"/>
                <a:gd name="T20" fmla="*/ 2147483646 w 8086"/>
                <a:gd name="T21" fmla="*/ 2147483646 h 8428"/>
                <a:gd name="T22" fmla="*/ 2147483646 w 8086"/>
                <a:gd name="T23" fmla="*/ 2147483646 h 8428"/>
                <a:gd name="T24" fmla="*/ 2147483646 w 8086"/>
                <a:gd name="T25" fmla="*/ 2147483646 h 8428"/>
                <a:gd name="T26" fmla="*/ 2147483646 w 8086"/>
                <a:gd name="T27" fmla="*/ 2147483646 h 8428"/>
                <a:gd name="T28" fmla="*/ 2147483646 w 8086"/>
                <a:gd name="T29" fmla="*/ 2147483646 h 8428"/>
                <a:gd name="T30" fmla="*/ 2147483646 w 8086"/>
                <a:gd name="T31" fmla="*/ 2147483646 h 8428"/>
                <a:gd name="T32" fmla="*/ 2147483646 w 8086"/>
                <a:gd name="T33" fmla="*/ 2147483646 h 8428"/>
                <a:gd name="T34" fmla="*/ 2147483646 w 8086"/>
                <a:gd name="T35" fmla="*/ 2147483646 h 8428"/>
                <a:gd name="T36" fmla="*/ 2147483646 w 8086"/>
                <a:gd name="T37" fmla="*/ 2147483646 h 8428"/>
                <a:gd name="T38" fmla="*/ 2147483646 w 8086"/>
                <a:gd name="T39" fmla="*/ 2147483646 h 8428"/>
                <a:gd name="T40" fmla="*/ 2147483646 w 8086"/>
                <a:gd name="T41" fmla="*/ 2147483646 h 8428"/>
                <a:gd name="T42" fmla="*/ 2147483646 w 8086"/>
                <a:gd name="T43" fmla="*/ 0 h 84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86"/>
                <a:gd name="T67" fmla="*/ 0 h 8428"/>
                <a:gd name="T68" fmla="*/ 8086 w 8086"/>
                <a:gd name="T69" fmla="*/ 8428 h 84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18" name="Shape 574"/>
            <p:cNvSpPr>
              <a:spLocks/>
            </p:cNvSpPr>
            <p:nvPr/>
          </p:nvSpPr>
          <p:spPr bwMode="auto">
            <a:xfrm>
              <a:off x="2606225" y="4998300"/>
              <a:ext cx="203400" cy="207650"/>
            </a:xfrm>
            <a:custGeom>
              <a:avLst/>
              <a:gdLst>
                <a:gd name="T0" fmla="*/ 2147483646 w 8136"/>
                <a:gd name="T1" fmla="*/ 2147483646 h 8306"/>
                <a:gd name="T2" fmla="*/ 2147483646 w 8136"/>
                <a:gd name="T3" fmla="*/ 2147483646 h 8306"/>
                <a:gd name="T4" fmla="*/ 2147483646 w 8136"/>
                <a:gd name="T5" fmla="*/ 2147483646 h 8306"/>
                <a:gd name="T6" fmla="*/ 2147483646 w 8136"/>
                <a:gd name="T7" fmla="*/ 2147483646 h 8306"/>
                <a:gd name="T8" fmla="*/ 2147483646 w 8136"/>
                <a:gd name="T9" fmla="*/ 2147483646 h 8306"/>
                <a:gd name="T10" fmla="*/ 2147483646 w 8136"/>
                <a:gd name="T11" fmla="*/ 2147483646 h 8306"/>
                <a:gd name="T12" fmla="*/ 2147483646 w 8136"/>
                <a:gd name="T13" fmla="*/ 0 h 8306"/>
                <a:gd name="T14" fmla="*/ 2147483646 w 8136"/>
                <a:gd name="T15" fmla="*/ 0 h 8306"/>
                <a:gd name="T16" fmla="*/ 2147483646 w 8136"/>
                <a:gd name="T17" fmla="*/ 0 h 8306"/>
                <a:gd name="T18" fmla="*/ 2147483646 w 8136"/>
                <a:gd name="T19" fmla="*/ 2147483646 h 8306"/>
                <a:gd name="T20" fmla="*/ 2147483646 w 8136"/>
                <a:gd name="T21" fmla="*/ 2147483646 h 8306"/>
                <a:gd name="T22" fmla="*/ 2147483646 w 8136"/>
                <a:gd name="T23" fmla="*/ 2147483646 h 8306"/>
                <a:gd name="T24" fmla="*/ 2147483646 w 8136"/>
                <a:gd name="T25" fmla="*/ 2147483646 h 8306"/>
                <a:gd name="T26" fmla="*/ 2147483646 w 8136"/>
                <a:gd name="T27" fmla="*/ 2147483646 h 8306"/>
                <a:gd name="T28" fmla="*/ 2147483646 w 8136"/>
                <a:gd name="T29" fmla="*/ 2147483646 h 8306"/>
                <a:gd name="T30" fmla="*/ 2147483646 w 8136"/>
                <a:gd name="T31" fmla="*/ 2147483646 h 8306"/>
                <a:gd name="T32" fmla="*/ 2147483646 w 8136"/>
                <a:gd name="T33" fmla="*/ 2147483646 h 8306"/>
                <a:gd name="T34" fmla="*/ 2147483646 w 8136"/>
                <a:gd name="T35" fmla="*/ 2147483646 h 8306"/>
                <a:gd name="T36" fmla="*/ 2147483646 w 8136"/>
                <a:gd name="T37" fmla="*/ 2147483646 h 8306"/>
                <a:gd name="T38" fmla="*/ 2147483646 w 8136"/>
                <a:gd name="T39" fmla="*/ 2147483646 h 8306"/>
                <a:gd name="T40" fmla="*/ 2147483646 w 8136"/>
                <a:gd name="T41" fmla="*/ 2147483646 h 8306"/>
                <a:gd name="T42" fmla="*/ 2147483646 w 8136"/>
                <a:gd name="T43" fmla="*/ 2147483646 h 8306"/>
                <a:gd name="T44" fmla="*/ 2147483646 w 8136"/>
                <a:gd name="T45" fmla="*/ 2147483646 h 8306"/>
                <a:gd name="T46" fmla="*/ 2147483646 w 8136"/>
                <a:gd name="T47" fmla="*/ 2147483646 h 8306"/>
                <a:gd name="T48" fmla="*/ 2147483646 w 8136"/>
                <a:gd name="T49" fmla="*/ 2147483646 h 8306"/>
                <a:gd name="T50" fmla="*/ 2147483646 w 8136"/>
                <a:gd name="T51" fmla="*/ 2147483646 h 8306"/>
                <a:gd name="T52" fmla="*/ 2147483646 w 8136"/>
                <a:gd name="T53" fmla="*/ 2147483646 h 8306"/>
                <a:gd name="T54" fmla="*/ 2147483646 w 8136"/>
                <a:gd name="T55" fmla="*/ 2147483646 h 8306"/>
                <a:gd name="T56" fmla="*/ 2147483646 w 8136"/>
                <a:gd name="T57" fmla="*/ 2147483646 h 8306"/>
                <a:gd name="T58" fmla="*/ 2147483646 w 8136"/>
                <a:gd name="T59" fmla="*/ 2147483646 h 8306"/>
                <a:gd name="T60" fmla="*/ 2147483646 w 8136"/>
                <a:gd name="T61" fmla="*/ 2147483646 h 8306"/>
                <a:gd name="T62" fmla="*/ 2147483646 w 8136"/>
                <a:gd name="T63" fmla="*/ 2147483646 h 8306"/>
                <a:gd name="T64" fmla="*/ 2147483646 w 8136"/>
                <a:gd name="T65" fmla="*/ 2147483646 h 8306"/>
                <a:gd name="T66" fmla="*/ 2147483646 w 8136"/>
                <a:gd name="T67" fmla="*/ 2147483646 h 8306"/>
                <a:gd name="T68" fmla="*/ 2147483646 w 8136"/>
                <a:gd name="T69" fmla="*/ 2147483646 h 8306"/>
                <a:gd name="T70" fmla="*/ 2147483646 w 8136"/>
                <a:gd name="T71" fmla="*/ 2147483646 h 8306"/>
                <a:gd name="T72" fmla="*/ 2147483646 w 8136"/>
                <a:gd name="T73" fmla="*/ 2147483646 h 8306"/>
                <a:gd name="T74" fmla="*/ 2147483646 w 8136"/>
                <a:gd name="T75" fmla="*/ 2147483646 h 8306"/>
                <a:gd name="T76" fmla="*/ 2147483646 w 8136"/>
                <a:gd name="T77" fmla="*/ 2147483646 h 8306"/>
                <a:gd name="T78" fmla="*/ 2147483646 w 8136"/>
                <a:gd name="T79" fmla="*/ 2147483646 h 8306"/>
                <a:gd name="T80" fmla="*/ 2147483646 w 8136"/>
                <a:gd name="T81" fmla="*/ 2147483646 h 8306"/>
                <a:gd name="T82" fmla="*/ 2147483646 w 8136"/>
                <a:gd name="T83" fmla="*/ 2147483646 h 8306"/>
                <a:gd name="T84" fmla="*/ 2147483646 w 8136"/>
                <a:gd name="T85" fmla="*/ 2147483646 h 83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136"/>
                <a:gd name="T130" fmla="*/ 0 h 8306"/>
                <a:gd name="T131" fmla="*/ 8136 w 8136"/>
                <a:gd name="T132" fmla="*/ 8306 h 83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19" name="Shape 575"/>
            <p:cNvSpPr>
              <a:spLocks/>
            </p:cNvSpPr>
            <p:nvPr/>
          </p:nvSpPr>
          <p:spPr bwMode="auto">
            <a:xfrm>
              <a:off x="2605025" y="5003775"/>
              <a:ext cx="417700" cy="417700"/>
            </a:xfrm>
            <a:custGeom>
              <a:avLst/>
              <a:gdLst>
                <a:gd name="T0" fmla="*/ 2147483646 w 16708"/>
                <a:gd name="T1" fmla="*/ 2147483646 h 16708"/>
                <a:gd name="T2" fmla="*/ 2147483646 w 16708"/>
                <a:gd name="T3" fmla="*/ 2147483646 h 16708"/>
                <a:gd name="T4" fmla="*/ 2147483646 w 16708"/>
                <a:gd name="T5" fmla="*/ 2147483646 h 16708"/>
                <a:gd name="T6" fmla="*/ 2147483646 w 16708"/>
                <a:gd name="T7" fmla="*/ 2147483646 h 16708"/>
                <a:gd name="T8" fmla="*/ 2147483646 w 16708"/>
                <a:gd name="T9" fmla="*/ 2147483646 h 16708"/>
                <a:gd name="T10" fmla="*/ 2147483646 w 16708"/>
                <a:gd name="T11" fmla="*/ 2147483646 h 16708"/>
                <a:gd name="T12" fmla="*/ 2147483646 w 16708"/>
                <a:gd name="T13" fmla="*/ 2147483646 h 16708"/>
                <a:gd name="T14" fmla="*/ 2147483646 w 16708"/>
                <a:gd name="T15" fmla="*/ 2147483646 h 16708"/>
                <a:gd name="T16" fmla="*/ 2147483646 w 16708"/>
                <a:gd name="T17" fmla="*/ 2147483646 h 16708"/>
                <a:gd name="T18" fmla="*/ 2147483646 w 16708"/>
                <a:gd name="T19" fmla="*/ 2147483646 h 16708"/>
                <a:gd name="T20" fmla="*/ 2147483646 w 16708"/>
                <a:gd name="T21" fmla="*/ 2147483646 h 16708"/>
                <a:gd name="T22" fmla="*/ 2147483646 w 16708"/>
                <a:gd name="T23" fmla="*/ 2147483646 h 16708"/>
                <a:gd name="T24" fmla="*/ 2147483646 w 16708"/>
                <a:gd name="T25" fmla="*/ 2147483646 h 16708"/>
                <a:gd name="T26" fmla="*/ 2147483646 w 16708"/>
                <a:gd name="T27" fmla="*/ 2147483646 h 16708"/>
                <a:gd name="T28" fmla="*/ 2147483646 w 16708"/>
                <a:gd name="T29" fmla="*/ 2147483646 h 16708"/>
                <a:gd name="T30" fmla="*/ 2147483646 w 16708"/>
                <a:gd name="T31" fmla="*/ 2147483646 h 16708"/>
                <a:gd name="T32" fmla="*/ 2147483646 w 16708"/>
                <a:gd name="T33" fmla="*/ 2147483646 h 16708"/>
                <a:gd name="T34" fmla="*/ 2147483646 w 16708"/>
                <a:gd name="T35" fmla="*/ 2147483646 h 16708"/>
                <a:gd name="T36" fmla="*/ 2147483646 w 16708"/>
                <a:gd name="T37" fmla="*/ 2147483646 h 16708"/>
                <a:gd name="T38" fmla="*/ 2147483646 w 16708"/>
                <a:gd name="T39" fmla="*/ 2147483646 h 16708"/>
                <a:gd name="T40" fmla="*/ 2147483646 w 16708"/>
                <a:gd name="T41" fmla="*/ 2147483646 h 16708"/>
                <a:gd name="T42" fmla="*/ 2147483646 w 16708"/>
                <a:gd name="T43" fmla="*/ 2147483646 h 16708"/>
                <a:gd name="T44" fmla="*/ 2147483646 w 16708"/>
                <a:gd name="T45" fmla="*/ 2147483646 h 16708"/>
                <a:gd name="T46" fmla="*/ 2147483646 w 16708"/>
                <a:gd name="T47" fmla="*/ 2147483646 h 16708"/>
                <a:gd name="T48" fmla="*/ 2147483646 w 16708"/>
                <a:gd name="T49" fmla="*/ 2147483646 h 16708"/>
                <a:gd name="T50" fmla="*/ 2147483646 w 16708"/>
                <a:gd name="T51" fmla="*/ 2147483646 h 16708"/>
                <a:gd name="T52" fmla="*/ 2147483646 w 16708"/>
                <a:gd name="T53" fmla="*/ 2147483646 h 16708"/>
                <a:gd name="T54" fmla="*/ 2147483646 w 16708"/>
                <a:gd name="T55" fmla="*/ 2147483646 h 16708"/>
                <a:gd name="T56" fmla="*/ 2147483646 w 16708"/>
                <a:gd name="T57" fmla="*/ 2147483646 h 16708"/>
                <a:gd name="T58" fmla="*/ 2147483646 w 16708"/>
                <a:gd name="T59" fmla="*/ 2147483646 h 16708"/>
                <a:gd name="T60" fmla="*/ 2147483646 w 16708"/>
                <a:gd name="T61" fmla="*/ 0 h 16708"/>
                <a:gd name="T62" fmla="*/ 2147483646 w 16708"/>
                <a:gd name="T63" fmla="*/ 0 h 16708"/>
                <a:gd name="T64" fmla="*/ 2147483646 w 16708"/>
                <a:gd name="T65" fmla="*/ 2147483646 h 16708"/>
                <a:gd name="T66" fmla="*/ 2147483646 w 16708"/>
                <a:gd name="T67" fmla="*/ 2147483646 h 16708"/>
                <a:gd name="T68" fmla="*/ 2147483646 w 16708"/>
                <a:gd name="T69" fmla="*/ 2147483646 h 16708"/>
                <a:gd name="T70" fmla="*/ 2147483646 w 16708"/>
                <a:gd name="T71" fmla="*/ 2147483646 h 16708"/>
                <a:gd name="T72" fmla="*/ 2147483646 w 16708"/>
                <a:gd name="T73" fmla="*/ 2147483646 h 16708"/>
                <a:gd name="T74" fmla="*/ 2147483646 w 16708"/>
                <a:gd name="T75" fmla="*/ 2147483646 h 16708"/>
                <a:gd name="T76" fmla="*/ 2147483646 w 16708"/>
                <a:gd name="T77" fmla="*/ 2147483646 h 16708"/>
                <a:gd name="T78" fmla="*/ 2147483646 w 16708"/>
                <a:gd name="T79" fmla="*/ 2147483646 h 16708"/>
                <a:gd name="T80" fmla="*/ 2147483646 w 16708"/>
                <a:gd name="T81" fmla="*/ 2147483646 h 16708"/>
                <a:gd name="T82" fmla="*/ 2147483646 w 16708"/>
                <a:gd name="T83" fmla="*/ 2147483646 h 16708"/>
                <a:gd name="T84" fmla="*/ 2147483646 w 16708"/>
                <a:gd name="T85" fmla="*/ 2147483646 h 16708"/>
                <a:gd name="T86" fmla="*/ 2147483646 w 16708"/>
                <a:gd name="T87" fmla="*/ 2147483646 h 16708"/>
                <a:gd name="T88" fmla="*/ 0 w 16708"/>
                <a:gd name="T89" fmla="*/ 2147483646 h 16708"/>
                <a:gd name="T90" fmla="*/ 0 w 16708"/>
                <a:gd name="T91" fmla="*/ 2147483646 h 16708"/>
                <a:gd name="T92" fmla="*/ 2147483646 w 16708"/>
                <a:gd name="T93" fmla="*/ 2147483646 h 16708"/>
                <a:gd name="T94" fmla="*/ 2147483646 w 16708"/>
                <a:gd name="T95" fmla="*/ 2147483646 h 16708"/>
                <a:gd name="T96" fmla="*/ 2147483646 w 16708"/>
                <a:gd name="T97" fmla="*/ 2147483646 h 16708"/>
                <a:gd name="T98" fmla="*/ 2147483646 w 16708"/>
                <a:gd name="T99" fmla="*/ 2147483646 h 16708"/>
                <a:gd name="T100" fmla="*/ 2147483646 w 16708"/>
                <a:gd name="T101" fmla="*/ 2147483646 h 16708"/>
                <a:gd name="T102" fmla="*/ 2147483646 w 16708"/>
                <a:gd name="T103" fmla="*/ 2147483646 h 16708"/>
                <a:gd name="T104" fmla="*/ 2147483646 w 16708"/>
                <a:gd name="T105" fmla="*/ 2147483646 h 16708"/>
                <a:gd name="T106" fmla="*/ 2147483646 w 16708"/>
                <a:gd name="T107" fmla="*/ 2147483646 h 16708"/>
                <a:gd name="T108" fmla="*/ 2147483646 w 16708"/>
                <a:gd name="T109" fmla="*/ 2147483646 h 16708"/>
                <a:gd name="T110" fmla="*/ 2147483646 w 16708"/>
                <a:gd name="T111" fmla="*/ 2147483646 h 16708"/>
                <a:gd name="T112" fmla="*/ 2147483646 w 16708"/>
                <a:gd name="T113" fmla="*/ 2147483646 h 16708"/>
                <a:gd name="T114" fmla="*/ 2147483646 w 16708"/>
                <a:gd name="T115" fmla="*/ 2147483646 h 16708"/>
                <a:gd name="T116" fmla="*/ 2147483646 w 16708"/>
                <a:gd name="T117" fmla="*/ 2147483646 h 167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708"/>
                <a:gd name="T178" fmla="*/ 0 h 16708"/>
                <a:gd name="T179" fmla="*/ 16708 w 16708"/>
                <a:gd name="T180" fmla="*/ 16708 h 167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</p:grpSp>
      <p:sp>
        <p:nvSpPr>
          <p:cNvPr id="21516" name="Shape 344"/>
          <p:cNvSpPr>
            <a:spLocks/>
          </p:cNvSpPr>
          <p:nvPr/>
        </p:nvSpPr>
        <p:spPr bwMode="auto">
          <a:xfrm>
            <a:off x="2722564" y="3662363"/>
            <a:ext cx="466725" cy="431800"/>
          </a:xfrm>
          <a:custGeom>
            <a:avLst/>
            <a:gdLst>
              <a:gd name="T0" fmla="*/ 2147483646 w 18365"/>
              <a:gd name="T1" fmla="*/ 0 h 16026"/>
              <a:gd name="T2" fmla="*/ 0 w 18365"/>
              <a:gd name="T3" fmla="*/ 2147483646 h 16026"/>
              <a:gd name="T4" fmla="*/ 2147483646 w 18365"/>
              <a:gd name="T5" fmla="*/ 2147483646 h 16026"/>
              <a:gd name="T6" fmla="*/ 2147483646 w 18365"/>
              <a:gd name="T7" fmla="*/ 2147483646 h 16026"/>
              <a:gd name="T8" fmla="*/ 2147483646 w 18365"/>
              <a:gd name="T9" fmla="*/ 2147483646 h 16026"/>
              <a:gd name="T10" fmla="*/ 2147483646 w 18365"/>
              <a:gd name="T11" fmla="*/ 2147483646 h 16026"/>
              <a:gd name="T12" fmla="*/ 2147483646 w 18365"/>
              <a:gd name="T13" fmla="*/ 2147483646 h 16026"/>
              <a:gd name="T14" fmla="*/ 2147483646 w 18365"/>
              <a:gd name="T15" fmla="*/ 2147483646 h 16026"/>
              <a:gd name="T16" fmla="*/ 2147483646 w 18365"/>
              <a:gd name="T17" fmla="*/ 2147483646 h 16026"/>
              <a:gd name="T18" fmla="*/ 2147483646 w 18365"/>
              <a:gd name="T19" fmla="*/ 2147483646 h 16026"/>
              <a:gd name="T20" fmla="*/ 2147483646 w 18365"/>
              <a:gd name="T21" fmla="*/ 2147483646 h 16026"/>
              <a:gd name="T22" fmla="*/ 2147483646 w 18365"/>
              <a:gd name="T23" fmla="*/ 2147483646 h 16026"/>
              <a:gd name="T24" fmla="*/ 2147483646 w 18365"/>
              <a:gd name="T25" fmla="*/ 2147483646 h 16026"/>
              <a:gd name="T26" fmla="*/ 2147483646 w 18365"/>
              <a:gd name="T27" fmla="*/ 2147483646 h 16026"/>
              <a:gd name="T28" fmla="*/ 2147483646 w 18365"/>
              <a:gd name="T29" fmla="*/ 2147483646 h 16026"/>
              <a:gd name="T30" fmla="*/ 2147483646 w 18365"/>
              <a:gd name="T31" fmla="*/ 2147483646 h 16026"/>
              <a:gd name="T32" fmla="*/ 2147483646 w 18365"/>
              <a:gd name="T33" fmla="*/ 2147483646 h 16026"/>
              <a:gd name="T34" fmla="*/ 2147483646 w 18365"/>
              <a:gd name="T35" fmla="*/ 2147483646 h 16026"/>
              <a:gd name="T36" fmla="*/ 2147483646 w 18365"/>
              <a:gd name="T37" fmla="*/ 2147483646 h 16026"/>
              <a:gd name="T38" fmla="*/ 2147483646 w 18365"/>
              <a:gd name="T39" fmla="*/ 2147483646 h 16026"/>
              <a:gd name="T40" fmla="*/ 2147483646 w 18365"/>
              <a:gd name="T41" fmla="*/ 2147483646 h 16026"/>
              <a:gd name="T42" fmla="*/ 2147483646 w 18365"/>
              <a:gd name="T43" fmla="*/ 2147483646 h 16026"/>
              <a:gd name="T44" fmla="*/ 2147483646 w 18365"/>
              <a:gd name="T45" fmla="*/ 2147483646 h 16026"/>
              <a:gd name="T46" fmla="*/ 2147483646 w 18365"/>
              <a:gd name="T47" fmla="*/ 2147483646 h 16026"/>
              <a:gd name="T48" fmla="*/ 2147483646 w 18365"/>
              <a:gd name="T49" fmla="*/ 2147483646 h 16026"/>
              <a:gd name="T50" fmla="*/ 2147483646 w 18365"/>
              <a:gd name="T51" fmla="*/ 2147483646 h 16026"/>
              <a:gd name="T52" fmla="*/ 2147483646 w 18365"/>
              <a:gd name="T53" fmla="*/ 2147483646 h 16026"/>
              <a:gd name="T54" fmla="*/ 2147483646 w 18365"/>
              <a:gd name="T55" fmla="*/ 2147483646 h 16026"/>
              <a:gd name="T56" fmla="*/ 2147483646 w 18365"/>
              <a:gd name="T57" fmla="*/ 2147483646 h 16026"/>
              <a:gd name="T58" fmla="*/ 2147483646 w 18365"/>
              <a:gd name="T59" fmla="*/ 2147483646 h 16026"/>
              <a:gd name="T60" fmla="*/ 2147483646 w 18365"/>
              <a:gd name="T61" fmla="*/ 2147483646 h 16026"/>
              <a:gd name="T62" fmla="*/ 2147483646 w 18365"/>
              <a:gd name="T63" fmla="*/ 2147483646 h 16026"/>
              <a:gd name="T64" fmla="*/ 2147483646 w 18365"/>
              <a:gd name="T65" fmla="*/ 2147483646 h 16026"/>
              <a:gd name="T66" fmla="*/ 2147483646 w 18365"/>
              <a:gd name="T67" fmla="*/ 2147483646 h 16026"/>
              <a:gd name="T68" fmla="*/ 2147483646 w 18365"/>
              <a:gd name="T69" fmla="*/ 2147483646 h 16026"/>
              <a:gd name="T70" fmla="*/ 2147483646 w 18365"/>
              <a:gd name="T71" fmla="*/ 2147483646 h 16026"/>
              <a:gd name="T72" fmla="*/ 2147483646 w 18365"/>
              <a:gd name="T73" fmla="*/ 2147483646 h 16026"/>
              <a:gd name="T74" fmla="*/ 2147483646 w 18365"/>
              <a:gd name="T75" fmla="*/ 2147483646 h 16026"/>
              <a:gd name="T76" fmla="*/ 2147483646 w 18365"/>
              <a:gd name="T77" fmla="*/ 2147483646 h 16026"/>
              <a:gd name="T78" fmla="*/ 2147483646 w 18365"/>
              <a:gd name="T79" fmla="*/ 2147483646 h 16026"/>
              <a:gd name="T80" fmla="*/ 2147483646 w 18365"/>
              <a:gd name="T81" fmla="*/ 2147483646 h 16026"/>
              <a:gd name="T82" fmla="*/ 2147483646 w 18365"/>
              <a:gd name="T83" fmla="*/ 2147483646 h 16026"/>
              <a:gd name="T84" fmla="*/ 2147483646 w 18365"/>
              <a:gd name="T85" fmla="*/ 2147483646 h 16026"/>
              <a:gd name="T86" fmla="*/ 2147483646 w 18365"/>
              <a:gd name="T87" fmla="*/ 2147483646 h 16026"/>
              <a:gd name="T88" fmla="*/ 2147483646 w 18365"/>
              <a:gd name="T89" fmla="*/ 2147483646 h 16026"/>
              <a:gd name="T90" fmla="*/ 2147483646 w 18365"/>
              <a:gd name="T91" fmla="*/ 2147483646 h 16026"/>
              <a:gd name="T92" fmla="*/ 2147483646 w 18365"/>
              <a:gd name="T93" fmla="*/ 2147483646 h 16026"/>
              <a:gd name="T94" fmla="*/ 2147483646 w 18365"/>
              <a:gd name="T95" fmla="*/ 0 h 160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8365"/>
              <a:gd name="T145" fmla="*/ 0 h 16026"/>
              <a:gd name="T146" fmla="*/ 18365 w 18365"/>
              <a:gd name="T147" fmla="*/ 16026 h 160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2540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endParaRPr lang="sk-SK"/>
          </a:p>
        </p:txBody>
      </p:sp>
      <p:pic>
        <p:nvPicPr>
          <p:cNvPr id="68" name="Obrázok 6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2833892" cy="1018430"/>
          </a:xfrm>
          <a:prstGeom prst="rect">
            <a:avLst/>
          </a:prstGeom>
        </p:spPr>
      </p:pic>
      <p:sp>
        <p:nvSpPr>
          <p:cNvPr id="2" name="Obdĺžnik 1"/>
          <p:cNvSpPr/>
          <p:nvPr/>
        </p:nvSpPr>
        <p:spPr>
          <a:xfrm>
            <a:off x="3556001" y="324549"/>
            <a:ext cx="7225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sk-SK" altLang="sk-SK" sz="3600" b="1" dirty="0">
                <a:solidFill>
                  <a:srgbClr val="66CCFF"/>
                </a:solidFill>
              </a:rPr>
              <a:t>Vybavenie a možnosti univerzity</a:t>
            </a:r>
          </a:p>
        </p:txBody>
      </p:sp>
      <p:sp>
        <p:nvSpPr>
          <p:cNvPr id="3" name="Obdĺžnik 2"/>
          <p:cNvSpPr/>
          <p:nvPr/>
        </p:nvSpPr>
        <p:spPr>
          <a:xfrm>
            <a:off x="288266" y="1343749"/>
            <a:ext cx="11903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buSzTx/>
            </a:pPr>
            <a:r>
              <a:rPr lang="sk-SK" altLang="sk-SK" sz="24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Ubytovanie  a stravovanie pre študentov </a:t>
            </a:r>
            <a:r>
              <a:rPr lang="sk-SK" altLang="sk-SK" sz="24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– </a:t>
            </a:r>
            <a:r>
              <a:rPr lang="sk-SK" altLang="sk-SK" sz="24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ŠD </a:t>
            </a:r>
            <a:r>
              <a:rPr lang="sk-SK" altLang="sk-SK" sz="2400" b="1" dirty="0" err="1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Zobor</a:t>
            </a:r>
            <a:r>
              <a:rPr lang="sk-SK" altLang="sk-SK" sz="24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, ŠD Nitra, ŠD Brezový háj</a:t>
            </a:r>
          </a:p>
        </p:txBody>
      </p:sp>
      <p:pic>
        <p:nvPicPr>
          <p:cNvPr id="69" name="Picture 3" descr="C:\Users\lakusqo\Desktop\Prezka\ddddsdda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92449" y="2370142"/>
            <a:ext cx="4181588" cy="418158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" name="Obdĺžnik 69"/>
          <p:cNvSpPr/>
          <p:nvPr/>
        </p:nvSpPr>
        <p:spPr>
          <a:xfrm>
            <a:off x="288266" y="1908477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buSzTx/>
            </a:pPr>
            <a:r>
              <a:rPr lang="sk-SK" altLang="sk-SK" sz="24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Športové </a:t>
            </a:r>
            <a:r>
              <a:rPr lang="sk-SK" altLang="sk-SK" sz="24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priestory, </a:t>
            </a:r>
            <a:r>
              <a:rPr lang="sk-SK" altLang="sk-SK" sz="2400" b="1" dirty="0" smtClean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telocvične </a:t>
            </a:r>
            <a:r>
              <a:rPr lang="sk-SK" altLang="sk-SK" sz="2400" b="1" dirty="0">
                <a:solidFill>
                  <a:srgbClr val="40404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 bazén</a:t>
            </a:r>
          </a:p>
        </p:txBody>
      </p:sp>
      <p:pic>
        <p:nvPicPr>
          <p:cNvPr id="72" name="Picture 2" descr="C:\Users\lakusqo\Desktop\Prezka\DSC_002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674537" y="1845685"/>
            <a:ext cx="3372427" cy="3372427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o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84" y="4094163"/>
            <a:ext cx="4033614" cy="269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33505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1671" y="1808949"/>
            <a:ext cx="7724775" cy="5019675"/>
          </a:xfrm>
          <a:prstGeom prst="rect">
            <a:avLst/>
          </a:prstGeom>
        </p:spPr>
      </p:pic>
      <p:grpSp>
        <p:nvGrpSpPr>
          <p:cNvPr id="21514" name="Shape 353"/>
          <p:cNvGrpSpPr>
            <a:grpSpLocks/>
          </p:cNvGrpSpPr>
          <p:nvPr/>
        </p:nvGrpSpPr>
        <p:grpSpPr bwMode="auto">
          <a:xfrm>
            <a:off x="2781300" y="2278064"/>
            <a:ext cx="431800" cy="396875"/>
            <a:chOff x="1934025" y="1001650"/>
            <a:chExt cx="415300" cy="355600"/>
          </a:xfrm>
        </p:grpSpPr>
        <p:sp>
          <p:nvSpPr>
            <p:cNvPr id="21520" name="Shape 354"/>
            <p:cNvSpPr>
              <a:spLocks/>
            </p:cNvSpPr>
            <p:nvPr/>
          </p:nvSpPr>
          <p:spPr bwMode="auto">
            <a:xfrm>
              <a:off x="1934025" y="1303650"/>
              <a:ext cx="207650" cy="53600"/>
            </a:xfrm>
            <a:custGeom>
              <a:avLst/>
              <a:gdLst>
                <a:gd name="T0" fmla="*/ 2147483646 w 8306"/>
                <a:gd name="T1" fmla="*/ 0 h 2144"/>
                <a:gd name="T2" fmla="*/ 2147483646 w 8306"/>
                <a:gd name="T3" fmla="*/ 2147483646 h 2144"/>
                <a:gd name="T4" fmla="*/ 2147483646 w 8306"/>
                <a:gd name="T5" fmla="*/ 2147483646 h 2144"/>
                <a:gd name="T6" fmla="*/ 2147483646 w 8306"/>
                <a:gd name="T7" fmla="*/ 2147483646 h 2144"/>
                <a:gd name="T8" fmla="*/ 2147483646 w 8306"/>
                <a:gd name="T9" fmla="*/ 2147483646 h 2144"/>
                <a:gd name="T10" fmla="*/ 2147483646 w 8306"/>
                <a:gd name="T11" fmla="*/ 2147483646 h 2144"/>
                <a:gd name="T12" fmla="*/ 2147483646 w 8306"/>
                <a:gd name="T13" fmla="*/ 2147483646 h 2144"/>
                <a:gd name="T14" fmla="*/ 2147483646 w 8306"/>
                <a:gd name="T15" fmla="*/ 2147483646 h 2144"/>
                <a:gd name="T16" fmla="*/ 2147483646 w 8306"/>
                <a:gd name="T17" fmla="*/ 2147483646 h 2144"/>
                <a:gd name="T18" fmla="*/ 2147483646 w 8306"/>
                <a:gd name="T19" fmla="*/ 2147483646 h 2144"/>
                <a:gd name="T20" fmla="*/ 2147483646 w 8306"/>
                <a:gd name="T21" fmla="*/ 2147483646 h 2144"/>
                <a:gd name="T22" fmla="*/ 2147483646 w 8306"/>
                <a:gd name="T23" fmla="*/ 2147483646 h 2144"/>
                <a:gd name="T24" fmla="*/ 2147483646 w 8306"/>
                <a:gd name="T25" fmla="*/ 2147483646 h 2144"/>
                <a:gd name="T26" fmla="*/ 2147483646 w 8306"/>
                <a:gd name="T27" fmla="*/ 2147483646 h 2144"/>
                <a:gd name="T28" fmla="*/ 2147483646 w 8306"/>
                <a:gd name="T29" fmla="*/ 2147483646 h 2144"/>
                <a:gd name="T30" fmla="*/ 2147483646 w 8306"/>
                <a:gd name="T31" fmla="*/ 2147483646 h 2144"/>
                <a:gd name="T32" fmla="*/ 2147483646 w 8306"/>
                <a:gd name="T33" fmla="*/ 2147483646 h 2144"/>
                <a:gd name="T34" fmla="*/ 2147483646 w 8306"/>
                <a:gd name="T35" fmla="*/ 2147483646 h 2144"/>
                <a:gd name="T36" fmla="*/ 2147483646 w 8306"/>
                <a:gd name="T37" fmla="*/ 2147483646 h 2144"/>
                <a:gd name="T38" fmla="*/ 2147483646 w 8306"/>
                <a:gd name="T39" fmla="*/ 2147483646 h 2144"/>
                <a:gd name="T40" fmla="*/ 2147483646 w 8306"/>
                <a:gd name="T41" fmla="*/ 2147483646 h 2144"/>
                <a:gd name="T42" fmla="*/ 2147483646 w 8306"/>
                <a:gd name="T43" fmla="*/ 2147483646 h 2144"/>
                <a:gd name="T44" fmla="*/ 2147483646 w 8306"/>
                <a:gd name="T45" fmla="*/ 2147483646 h 2144"/>
                <a:gd name="T46" fmla="*/ 2147483646 w 8306"/>
                <a:gd name="T47" fmla="*/ 2147483646 h 2144"/>
                <a:gd name="T48" fmla="*/ 2147483646 w 8306"/>
                <a:gd name="T49" fmla="*/ 2147483646 h 2144"/>
                <a:gd name="T50" fmla="*/ 2147483646 w 8306"/>
                <a:gd name="T51" fmla="*/ 2147483646 h 2144"/>
                <a:gd name="T52" fmla="*/ 2147483646 w 8306"/>
                <a:gd name="T53" fmla="*/ 2147483646 h 2144"/>
                <a:gd name="T54" fmla="*/ 2147483646 w 8306"/>
                <a:gd name="T55" fmla="*/ 2147483646 h 2144"/>
                <a:gd name="T56" fmla="*/ 2147483646 w 8306"/>
                <a:gd name="T57" fmla="*/ 2147483646 h 2144"/>
                <a:gd name="T58" fmla="*/ 2147483646 w 8306"/>
                <a:gd name="T59" fmla="*/ 2147483646 h 2144"/>
                <a:gd name="T60" fmla="*/ 2147483646 w 8306"/>
                <a:gd name="T61" fmla="*/ 2147483646 h 2144"/>
                <a:gd name="T62" fmla="*/ 2147483646 w 8306"/>
                <a:gd name="T63" fmla="*/ 2147483646 h 2144"/>
                <a:gd name="T64" fmla="*/ 2147483646 w 8306"/>
                <a:gd name="T65" fmla="*/ 2147483646 h 2144"/>
                <a:gd name="T66" fmla="*/ 2147483646 w 8306"/>
                <a:gd name="T67" fmla="*/ 2147483646 h 2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306"/>
                <a:gd name="T103" fmla="*/ 0 h 2144"/>
                <a:gd name="T104" fmla="*/ 8306 w 8306"/>
                <a:gd name="T105" fmla="*/ 2144 h 2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306" h="2144" fill="none" extrusionOk="0">
                  <a:moveTo>
                    <a:pt x="1" y="0"/>
                  </a:moveTo>
                  <a:lnTo>
                    <a:pt x="1" y="487"/>
                  </a:lnTo>
                  <a:lnTo>
                    <a:pt x="25" y="633"/>
                  </a:lnTo>
                  <a:lnTo>
                    <a:pt x="74" y="755"/>
                  </a:lnTo>
                  <a:lnTo>
                    <a:pt x="147" y="853"/>
                  </a:lnTo>
                  <a:lnTo>
                    <a:pt x="245" y="950"/>
                  </a:lnTo>
                  <a:lnTo>
                    <a:pt x="391" y="1023"/>
                  </a:lnTo>
                  <a:lnTo>
                    <a:pt x="561" y="1047"/>
                  </a:lnTo>
                  <a:lnTo>
                    <a:pt x="732" y="1023"/>
                  </a:lnTo>
                  <a:lnTo>
                    <a:pt x="1292" y="853"/>
                  </a:lnTo>
                  <a:lnTo>
                    <a:pt x="1657" y="780"/>
                  </a:lnTo>
                  <a:lnTo>
                    <a:pt x="2071" y="682"/>
                  </a:lnTo>
                  <a:lnTo>
                    <a:pt x="2534" y="609"/>
                  </a:lnTo>
                  <a:lnTo>
                    <a:pt x="3021" y="560"/>
                  </a:lnTo>
                  <a:lnTo>
                    <a:pt x="3581" y="512"/>
                  </a:lnTo>
                  <a:lnTo>
                    <a:pt x="4166" y="487"/>
                  </a:lnTo>
                  <a:lnTo>
                    <a:pt x="4604" y="512"/>
                  </a:lnTo>
                  <a:lnTo>
                    <a:pt x="5018" y="536"/>
                  </a:lnTo>
                  <a:lnTo>
                    <a:pt x="5408" y="609"/>
                  </a:lnTo>
                  <a:lnTo>
                    <a:pt x="5773" y="682"/>
                  </a:lnTo>
                  <a:lnTo>
                    <a:pt x="6114" y="780"/>
                  </a:lnTo>
                  <a:lnTo>
                    <a:pt x="6431" y="877"/>
                  </a:lnTo>
                  <a:lnTo>
                    <a:pt x="6699" y="999"/>
                  </a:lnTo>
                  <a:lnTo>
                    <a:pt x="6966" y="1120"/>
                  </a:lnTo>
                  <a:lnTo>
                    <a:pt x="7186" y="1242"/>
                  </a:lnTo>
                  <a:lnTo>
                    <a:pt x="7405" y="1388"/>
                  </a:lnTo>
                  <a:lnTo>
                    <a:pt x="7770" y="1656"/>
                  </a:lnTo>
                  <a:lnTo>
                    <a:pt x="8062" y="1924"/>
                  </a:lnTo>
                  <a:lnTo>
                    <a:pt x="8306" y="2143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21" name="Shape 355"/>
            <p:cNvSpPr>
              <a:spLocks/>
            </p:cNvSpPr>
            <p:nvPr/>
          </p:nvSpPr>
          <p:spPr bwMode="auto">
            <a:xfrm>
              <a:off x="2141650" y="1303650"/>
              <a:ext cx="207675" cy="53600"/>
            </a:xfrm>
            <a:custGeom>
              <a:avLst/>
              <a:gdLst>
                <a:gd name="T0" fmla="*/ 2147483646 w 8307"/>
                <a:gd name="T1" fmla="*/ 2147483646 h 2144"/>
                <a:gd name="T2" fmla="*/ 2147483646 w 8307"/>
                <a:gd name="T3" fmla="*/ 2147483646 h 2144"/>
                <a:gd name="T4" fmla="*/ 2147483646 w 8307"/>
                <a:gd name="T5" fmla="*/ 2147483646 h 2144"/>
                <a:gd name="T6" fmla="*/ 2147483646 w 8307"/>
                <a:gd name="T7" fmla="*/ 2147483646 h 2144"/>
                <a:gd name="T8" fmla="*/ 2147483646 w 8307"/>
                <a:gd name="T9" fmla="*/ 2147483646 h 2144"/>
                <a:gd name="T10" fmla="*/ 2147483646 w 8307"/>
                <a:gd name="T11" fmla="*/ 2147483646 h 2144"/>
                <a:gd name="T12" fmla="*/ 2147483646 w 8307"/>
                <a:gd name="T13" fmla="*/ 2147483646 h 2144"/>
                <a:gd name="T14" fmla="*/ 2147483646 w 8307"/>
                <a:gd name="T15" fmla="*/ 2147483646 h 2144"/>
                <a:gd name="T16" fmla="*/ 2147483646 w 8307"/>
                <a:gd name="T17" fmla="*/ 2147483646 h 2144"/>
                <a:gd name="T18" fmla="*/ 2147483646 w 8307"/>
                <a:gd name="T19" fmla="*/ 2147483646 h 2144"/>
                <a:gd name="T20" fmla="*/ 2147483646 w 8307"/>
                <a:gd name="T21" fmla="*/ 2147483646 h 2144"/>
                <a:gd name="T22" fmla="*/ 2147483646 w 8307"/>
                <a:gd name="T23" fmla="*/ 2147483646 h 2144"/>
                <a:gd name="T24" fmla="*/ 2147483646 w 8307"/>
                <a:gd name="T25" fmla="*/ 2147483646 h 2144"/>
                <a:gd name="T26" fmla="*/ 2147483646 w 8307"/>
                <a:gd name="T27" fmla="*/ 2147483646 h 2144"/>
                <a:gd name="T28" fmla="*/ 2147483646 w 8307"/>
                <a:gd name="T29" fmla="*/ 2147483646 h 2144"/>
                <a:gd name="T30" fmla="*/ 2147483646 w 8307"/>
                <a:gd name="T31" fmla="*/ 2147483646 h 2144"/>
                <a:gd name="T32" fmla="*/ 2147483646 w 8307"/>
                <a:gd name="T33" fmla="*/ 2147483646 h 2144"/>
                <a:gd name="T34" fmla="*/ 2147483646 w 8307"/>
                <a:gd name="T35" fmla="*/ 2147483646 h 2144"/>
                <a:gd name="T36" fmla="*/ 2147483646 w 8307"/>
                <a:gd name="T37" fmla="*/ 2147483646 h 2144"/>
                <a:gd name="T38" fmla="*/ 2147483646 w 8307"/>
                <a:gd name="T39" fmla="*/ 2147483646 h 2144"/>
                <a:gd name="T40" fmla="*/ 2147483646 w 8307"/>
                <a:gd name="T41" fmla="*/ 2147483646 h 2144"/>
                <a:gd name="T42" fmla="*/ 2147483646 w 8307"/>
                <a:gd name="T43" fmla="*/ 2147483646 h 2144"/>
                <a:gd name="T44" fmla="*/ 2147483646 w 8307"/>
                <a:gd name="T45" fmla="*/ 2147483646 h 2144"/>
                <a:gd name="T46" fmla="*/ 2147483646 w 8307"/>
                <a:gd name="T47" fmla="*/ 2147483646 h 2144"/>
                <a:gd name="T48" fmla="*/ 2147483646 w 8307"/>
                <a:gd name="T49" fmla="*/ 2147483646 h 2144"/>
                <a:gd name="T50" fmla="*/ 2147483646 w 8307"/>
                <a:gd name="T51" fmla="*/ 2147483646 h 2144"/>
                <a:gd name="T52" fmla="*/ 2147483646 w 8307"/>
                <a:gd name="T53" fmla="*/ 2147483646 h 2144"/>
                <a:gd name="T54" fmla="*/ 2147483646 w 8307"/>
                <a:gd name="T55" fmla="*/ 2147483646 h 2144"/>
                <a:gd name="T56" fmla="*/ 2147483646 w 8307"/>
                <a:gd name="T57" fmla="*/ 2147483646 h 2144"/>
                <a:gd name="T58" fmla="*/ 2147483646 w 8307"/>
                <a:gd name="T59" fmla="*/ 2147483646 h 2144"/>
                <a:gd name="T60" fmla="*/ 2147483646 w 8307"/>
                <a:gd name="T61" fmla="*/ 2147483646 h 2144"/>
                <a:gd name="T62" fmla="*/ 2147483646 w 8307"/>
                <a:gd name="T63" fmla="*/ 2147483646 h 2144"/>
                <a:gd name="T64" fmla="*/ 2147483646 w 8307"/>
                <a:gd name="T65" fmla="*/ 2147483646 h 2144"/>
                <a:gd name="T66" fmla="*/ 2147483646 w 8307"/>
                <a:gd name="T67" fmla="*/ 0 h 214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8307"/>
                <a:gd name="T103" fmla="*/ 0 h 2144"/>
                <a:gd name="T104" fmla="*/ 8307 w 8307"/>
                <a:gd name="T105" fmla="*/ 2144 h 214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8307" h="2144" fill="none" extrusionOk="0">
                  <a:moveTo>
                    <a:pt x="1" y="2143"/>
                  </a:moveTo>
                  <a:lnTo>
                    <a:pt x="1" y="2143"/>
                  </a:lnTo>
                  <a:lnTo>
                    <a:pt x="245" y="1924"/>
                  </a:lnTo>
                  <a:lnTo>
                    <a:pt x="537" y="1656"/>
                  </a:lnTo>
                  <a:lnTo>
                    <a:pt x="902" y="1388"/>
                  </a:lnTo>
                  <a:lnTo>
                    <a:pt x="1121" y="1242"/>
                  </a:lnTo>
                  <a:lnTo>
                    <a:pt x="1341" y="1120"/>
                  </a:lnTo>
                  <a:lnTo>
                    <a:pt x="1608" y="999"/>
                  </a:lnTo>
                  <a:lnTo>
                    <a:pt x="1876" y="877"/>
                  </a:lnTo>
                  <a:lnTo>
                    <a:pt x="2193" y="780"/>
                  </a:lnTo>
                  <a:lnTo>
                    <a:pt x="2534" y="682"/>
                  </a:lnTo>
                  <a:lnTo>
                    <a:pt x="2899" y="609"/>
                  </a:lnTo>
                  <a:lnTo>
                    <a:pt x="3289" y="536"/>
                  </a:lnTo>
                  <a:lnTo>
                    <a:pt x="3703" y="512"/>
                  </a:lnTo>
                  <a:lnTo>
                    <a:pt x="4141" y="487"/>
                  </a:lnTo>
                  <a:lnTo>
                    <a:pt x="4726" y="512"/>
                  </a:lnTo>
                  <a:lnTo>
                    <a:pt x="5286" y="560"/>
                  </a:lnTo>
                  <a:lnTo>
                    <a:pt x="5773" y="609"/>
                  </a:lnTo>
                  <a:lnTo>
                    <a:pt x="6236" y="682"/>
                  </a:lnTo>
                  <a:lnTo>
                    <a:pt x="6650" y="780"/>
                  </a:lnTo>
                  <a:lnTo>
                    <a:pt x="7015" y="853"/>
                  </a:lnTo>
                  <a:lnTo>
                    <a:pt x="7575" y="1023"/>
                  </a:lnTo>
                  <a:lnTo>
                    <a:pt x="7746" y="1047"/>
                  </a:lnTo>
                  <a:lnTo>
                    <a:pt x="7916" y="1023"/>
                  </a:lnTo>
                  <a:lnTo>
                    <a:pt x="8062" y="950"/>
                  </a:lnTo>
                  <a:lnTo>
                    <a:pt x="8160" y="853"/>
                  </a:lnTo>
                  <a:lnTo>
                    <a:pt x="8233" y="755"/>
                  </a:lnTo>
                  <a:lnTo>
                    <a:pt x="8282" y="633"/>
                  </a:lnTo>
                  <a:lnTo>
                    <a:pt x="8306" y="487"/>
                  </a:lnTo>
                  <a:lnTo>
                    <a:pt x="8306" y="0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22" name="Shape 356"/>
            <p:cNvSpPr>
              <a:spLocks/>
            </p:cNvSpPr>
            <p:nvPr/>
          </p:nvSpPr>
          <p:spPr bwMode="auto">
            <a:xfrm>
              <a:off x="1934025" y="1001650"/>
              <a:ext cx="207650" cy="331250"/>
            </a:xfrm>
            <a:custGeom>
              <a:avLst/>
              <a:gdLst>
                <a:gd name="T0" fmla="*/ 2147483646 w 8306"/>
                <a:gd name="T1" fmla="*/ 2147483646 h 13250"/>
                <a:gd name="T2" fmla="*/ 2147483646 w 8306"/>
                <a:gd name="T3" fmla="*/ 2147483646 h 13250"/>
                <a:gd name="T4" fmla="*/ 2147483646 w 8306"/>
                <a:gd name="T5" fmla="*/ 2147483646 h 13250"/>
                <a:gd name="T6" fmla="*/ 2147483646 w 8306"/>
                <a:gd name="T7" fmla="*/ 2147483646 h 13250"/>
                <a:gd name="T8" fmla="*/ 2147483646 w 8306"/>
                <a:gd name="T9" fmla="*/ 2147483646 h 13250"/>
                <a:gd name="T10" fmla="*/ 2147483646 w 8306"/>
                <a:gd name="T11" fmla="*/ 2147483646 h 13250"/>
                <a:gd name="T12" fmla="*/ 2147483646 w 8306"/>
                <a:gd name="T13" fmla="*/ 2147483646 h 13250"/>
                <a:gd name="T14" fmla="*/ 2147483646 w 8306"/>
                <a:gd name="T15" fmla="*/ 2147483646 h 13250"/>
                <a:gd name="T16" fmla="*/ 2147483646 w 8306"/>
                <a:gd name="T17" fmla="*/ 2147483646 h 13250"/>
                <a:gd name="T18" fmla="*/ 2147483646 w 8306"/>
                <a:gd name="T19" fmla="*/ 2147483646 h 13250"/>
                <a:gd name="T20" fmla="*/ 2147483646 w 8306"/>
                <a:gd name="T21" fmla="*/ 2147483646 h 13250"/>
                <a:gd name="T22" fmla="*/ 2147483646 w 8306"/>
                <a:gd name="T23" fmla="*/ 2147483646 h 13250"/>
                <a:gd name="T24" fmla="*/ 2147483646 w 8306"/>
                <a:gd name="T25" fmla="*/ 2147483646 h 13250"/>
                <a:gd name="T26" fmla="*/ 2147483646 w 8306"/>
                <a:gd name="T27" fmla="*/ 2147483646 h 13250"/>
                <a:gd name="T28" fmla="*/ 2147483646 w 8306"/>
                <a:gd name="T29" fmla="*/ 2147483646 h 13250"/>
                <a:gd name="T30" fmla="*/ 2147483646 w 8306"/>
                <a:gd name="T31" fmla="*/ 2147483646 h 13250"/>
                <a:gd name="T32" fmla="*/ 2147483646 w 8306"/>
                <a:gd name="T33" fmla="*/ 2147483646 h 13250"/>
                <a:gd name="T34" fmla="*/ 2147483646 w 8306"/>
                <a:gd name="T35" fmla="*/ 2147483646 h 13250"/>
                <a:gd name="T36" fmla="*/ 2147483646 w 8306"/>
                <a:gd name="T37" fmla="*/ 2147483646 h 13250"/>
                <a:gd name="T38" fmla="*/ 2147483646 w 8306"/>
                <a:gd name="T39" fmla="*/ 2147483646 h 13250"/>
                <a:gd name="T40" fmla="*/ 2147483646 w 8306"/>
                <a:gd name="T41" fmla="*/ 2147483646 h 13250"/>
                <a:gd name="T42" fmla="*/ 2147483646 w 8306"/>
                <a:gd name="T43" fmla="*/ 2147483646 h 13250"/>
                <a:gd name="T44" fmla="*/ 2147483646 w 8306"/>
                <a:gd name="T45" fmla="*/ 2147483646 h 13250"/>
                <a:gd name="T46" fmla="*/ 2147483646 w 8306"/>
                <a:gd name="T47" fmla="*/ 2147483646 h 13250"/>
                <a:gd name="T48" fmla="*/ 2147483646 w 8306"/>
                <a:gd name="T49" fmla="*/ 0 h 13250"/>
                <a:gd name="T50" fmla="*/ 2147483646 w 8306"/>
                <a:gd name="T51" fmla="*/ 0 h 13250"/>
                <a:gd name="T52" fmla="*/ 2147483646 w 8306"/>
                <a:gd name="T53" fmla="*/ 2147483646 h 13250"/>
                <a:gd name="T54" fmla="*/ 2147483646 w 8306"/>
                <a:gd name="T55" fmla="*/ 2147483646 h 13250"/>
                <a:gd name="T56" fmla="*/ 2147483646 w 8306"/>
                <a:gd name="T57" fmla="*/ 2147483646 h 13250"/>
                <a:gd name="T58" fmla="*/ 2147483646 w 8306"/>
                <a:gd name="T59" fmla="*/ 2147483646 h 13250"/>
                <a:gd name="T60" fmla="*/ 2147483646 w 8306"/>
                <a:gd name="T61" fmla="*/ 2147483646 h 13250"/>
                <a:gd name="T62" fmla="*/ 2147483646 w 8306"/>
                <a:gd name="T63" fmla="*/ 2147483646 h 13250"/>
                <a:gd name="T64" fmla="*/ 2147483646 w 8306"/>
                <a:gd name="T65" fmla="*/ 2147483646 h 13250"/>
                <a:gd name="T66" fmla="*/ 2147483646 w 8306"/>
                <a:gd name="T67" fmla="*/ 2147483646 h 13250"/>
                <a:gd name="T68" fmla="*/ 2147483646 w 8306"/>
                <a:gd name="T69" fmla="*/ 2147483646 h 132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306"/>
                <a:gd name="T106" fmla="*/ 0 h 13250"/>
                <a:gd name="T107" fmla="*/ 8306 w 8306"/>
                <a:gd name="T108" fmla="*/ 13250 h 132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306" h="13250" fill="none" extrusionOk="0">
                  <a:moveTo>
                    <a:pt x="8306" y="2192"/>
                  </a:moveTo>
                  <a:lnTo>
                    <a:pt x="8306" y="13249"/>
                  </a:lnTo>
                  <a:lnTo>
                    <a:pt x="8062" y="13030"/>
                  </a:lnTo>
                  <a:lnTo>
                    <a:pt x="7770" y="12762"/>
                  </a:lnTo>
                  <a:lnTo>
                    <a:pt x="7405" y="12494"/>
                  </a:lnTo>
                  <a:lnTo>
                    <a:pt x="7186" y="12348"/>
                  </a:lnTo>
                  <a:lnTo>
                    <a:pt x="6966" y="12226"/>
                  </a:lnTo>
                  <a:lnTo>
                    <a:pt x="6699" y="12105"/>
                  </a:lnTo>
                  <a:lnTo>
                    <a:pt x="6431" y="11983"/>
                  </a:lnTo>
                  <a:lnTo>
                    <a:pt x="6114" y="11885"/>
                  </a:lnTo>
                  <a:lnTo>
                    <a:pt x="5773" y="11788"/>
                  </a:lnTo>
                  <a:lnTo>
                    <a:pt x="5408" y="11715"/>
                  </a:lnTo>
                  <a:lnTo>
                    <a:pt x="5018" y="11642"/>
                  </a:lnTo>
                  <a:lnTo>
                    <a:pt x="4604" y="11617"/>
                  </a:lnTo>
                  <a:lnTo>
                    <a:pt x="4166" y="11593"/>
                  </a:lnTo>
                  <a:lnTo>
                    <a:pt x="3581" y="11617"/>
                  </a:lnTo>
                  <a:lnTo>
                    <a:pt x="3021" y="11666"/>
                  </a:lnTo>
                  <a:lnTo>
                    <a:pt x="2534" y="11715"/>
                  </a:lnTo>
                  <a:lnTo>
                    <a:pt x="2071" y="11788"/>
                  </a:lnTo>
                  <a:lnTo>
                    <a:pt x="1657" y="11885"/>
                  </a:lnTo>
                  <a:lnTo>
                    <a:pt x="1292" y="11958"/>
                  </a:lnTo>
                  <a:lnTo>
                    <a:pt x="732" y="12129"/>
                  </a:lnTo>
                  <a:lnTo>
                    <a:pt x="561" y="12153"/>
                  </a:lnTo>
                  <a:lnTo>
                    <a:pt x="391" y="12129"/>
                  </a:lnTo>
                  <a:lnTo>
                    <a:pt x="245" y="12056"/>
                  </a:lnTo>
                  <a:lnTo>
                    <a:pt x="147" y="11958"/>
                  </a:lnTo>
                  <a:lnTo>
                    <a:pt x="74" y="11861"/>
                  </a:lnTo>
                  <a:lnTo>
                    <a:pt x="25" y="11739"/>
                  </a:lnTo>
                  <a:lnTo>
                    <a:pt x="1" y="11593"/>
                  </a:lnTo>
                  <a:lnTo>
                    <a:pt x="1" y="1656"/>
                  </a:lnTo>
                  <a:lnTo>
                    <a:pt x="25" y="1534"/>
                  </a:lnTo>
                  <a:lnTo>
                    <a:pt x="50" y="1437"/>
                  </a:lnTo>
                  <a:lnTo>
                    <a:pt x="123" y="1315"/>
                  </a:lnTo>
                  <a:lnTo>
                    <a:pt x="196" y="1242"/>
                  </a:lnTo>
                  <a:lnTo>
                    <a:pt x="342" y="1120"/>
                  </a:lnTo>
                  <a:lnTo>
                    <a:pt x="512" y="974"/>
                  </a:lnTo>
                  <a:lnTo>
                    <a:pt x="926" y="755"/>
                  </a:lnTo>
                  <a:lnTo>
                    <a:pt x="1389" y="536"/>
                  </a:lnTo>
                  <a:lnTo>
                    <a:pt x="1901" y="341"/>
                  </a:lnTo>
                  <a:lnTo>
                    <a:pt x="2461" y="195"/>
                  </a:lnTo>
                  <a:lnTo>
                    <a:pt x="3021" y="73"/>
                  </a:lnTo>
                  <a:lnTo>
                    <a:pt x="3581" y="24"/>
                  </a:lnTo>
                  <a:lnTo>
                    <a:pt x="4166" y="0"/>
                  </a:lnTo>
                  <a:lnTo>
                    <a:pt x="4531" y="0"/>
                  </a:lnTo>
                  <a:lnTo>
                    <a:pt x="4872" y="49"/>
                  </a:lnTo>
                  <a:lnTo>
                    <a:pt x="5213" y="98"/>
                  </a:lnTo>
                  <a:lnTo>
                    <a:pt x="5530" y="171"/>
                  </a:lnTo>
                  <a:lnTo>
                    <a:pt x="5822" y="268"/>
                  </a:lnTo>
                  <a:lnTo>
                    <a:pt x="6114" y="365"/>
                  </a:lnTo>
                  <a:lnTo>
                    <a:pt x="6358" y="487"/>
                  </a:lnTo>
                  <a:lnTo>
                    <a:pt x="6626" y="609"/>
                  </a:lnTo>
                  <a:lnTo>
                    <a:pt x="7064" y="901"/>
                  </a:lnTo>
                  <a:lnTo>
                    <a:pt x="7429" y="1169"/>
                  </a:lnTo>
                  <a:lnTo>
                    <a:pt x="7746" y="1437"/>
                  </a:lnTo>
                  <a:lnTo>
                    <a:pt x="8014" y="1681"/>
                  </a:lnTo>
                  <a:lnTo>
                    <a:pt x="8136" y="1802"/>
                  </a:lnTo>
                  <a:lnTo>
                    <a:pt x="8209" y="1875"/>
                  </a:lnTo>
                  <a:lnTo>
                    <a:pt x="8257" y="1973"/>
                  </a:lnTo>
                  <a:lnTo>
                    <a:pt x="8306" y="2095"/>
                  </a:lnTo>
                  <a:lnTo>
                    <a:pt x="8306" y="2192"/>
                  </a:lnTo>
                  <a:close/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23" name="Shape 357"/>
            <p:cNvSpPr>
              <a:spLocks/>
            </p:cNvSpPr>
            <p:nvPr/>
          </p:nvSpPr>
          <p:spPr bwMode="auto">
            <a:xfrm>
              <a:off x="2141650" y="1001650"/>
              <a:ext cx="207675" cy="331250"/>
            </a:xfrm>
            <a:custGeom>
              <a:avLst/>
              <a:gdLst>
                <a:gd name="T0" fmla="*/ 2147483646 w 8307"/>
                <a:gd name="T1" fmla="*/ 2147483646 h 13250"/>
                <a:gd name="T2" fmla="*/ 2147483646 w 8307"/>
                <a:gd name="T3" fmla="*/ 2147483646 h 13250"/>
                <a:gd name="T4" fmla="*/ 2147483646 w 8307"/>
                <a:gd name="T5" fmla="*/ 2147483646 h 13250"/>
                <a:gd name="T6" fmla="*/ 2147483646 w 8307"/>
                <a:gd name="T7" fmla="*/ 2147483646 h 13250"/>
                <a:gd name="T8" fmla="*/ 2147483646 w 8307"/>
                <a:gd name="T9" fmla="*/ 2147483646 h 13250"/>
                <a:gd name="T10" fmla="*/ 2147483646 w 8307"/>
                <a:gd name="T11" fmla="*/ 2147483646 h 13250"/>
                <a:gd name="T12" fmla="*/ 2147483646 w 8307"/>
                <a:gd name="T13" fmla="*/ 2147483646 h 13250"/>
                <a:gd name="T14" fmla="*/ 2147483646 w 8307"/>
                <a:gd name="T15" fmla="*/ 2147483646 h 13250"/>
                <a:gd name="T16" fmla="*/ 2147483646 w 8307"/>
                <a:gd name="T17" fmla="*/ 2147483646 h 13250"/>
                <a:gd name="T18" fmla="*/ 2147483646 w 8307"/>
                <a:gd name="T19" fmla="*/ 2147483646 h 13250"/>
                <a:gd name="T20" fmla="*/ 2147483646 w 8307"/>
                <a:gd name="T21" fmla="*/ 2147483646 h 13250"/>
                <a:gd name="T22" fmla="*/ 2147483646 w 8307"/>
                <a:gd name="T23" fmla="*/ 2147483646 h 13250"/>
                <a:gd name="T24" fmla="*/ 2147483646 w 8307"/>
                <a:gd name="T25" fmla="*/ 2147483646 h 13250"/>
                <a:gd name="T26" fmla="*/ 2147483646 w 8307"/>
                <a:gd name="T27" fmla="*/ 2147483646 h 13250"/>
                <a:gd name="T28" fmla="*/ 2147483646 w 8307"/>
                <a:gd name="T29" fmla="*/ 2147483646 h 13250"/>
                <a:gd name="T30" fmla="*/ 2147483646 w 8307"/>
                <a:gd name="T31" fmla="*/ 2147483646 h 13250"/>
                <a:gd name="T32" fmla="*/ 2147483646 w 8307"/>
                <a:gd name="T33" fmla="*/ 2147483646 h 13250"/>
                <a:gd name="T34" fmla="*/ 2147483646 w 8307"/>
                <a:gd name="T35" fmla="*/ 2147483646 h 13250"/>
                <a:gd name="T36" fmla="*/ 2147483646 w 8307"/>
                <a:gd name="T37" fmla="*/ 2147483646 h 13250"/>
                <a:gd name="T38" fmla="*/ 2147483646 w 8307"/>
                <a:gd name="T39" fmla="*/ 2147483646 h 13250"/>
                <a:gd name="T40" fmla="*/ 2147483646 w 8307"/>
                <a:gd name="T41" fmla="*/ 2147483646 h 13250"/>
                <a:gd name="T42" fmla="*/ 2147483646 w 8307"/>
                <a:gd name="T43" fmla="*/ 2147483646 h 13250"/>
                <a:gd name="T44" fmla="*/ 2147483646 w 8307"/>
                <a:gd name="T45" fmla="*/ 2147483646 h 13250"/>
                <a:gd name="T46" fmla="*/ 2147483646 w 8307"/>
                <a:gd name="T47" fmla="*/ 2147483646 h 13250"/>
                <a:gd name="T48" fmla="*/ 2147483646 w 8307"/>
                <a:gd name="T49" fmla="*/ 0 h 13250"/>
                <a:gd name="T50" fmla="*/ 2147483646 w 8307"/>
                <a:gd name="T51" fmla="*/ 0 h 13250"/>
                <a:gd name="T52" fmla="*/ 2147483646 w 8307"/>
                <a:gd name="T53" fmla="*/ 2147483646 h 13250"/>
                <a:gd name="T54" fmla="*/ 2147483646 w 8307"/>
                <a:gd name="T55" fmla="*/ 2147483646 h 13250"/>
                <a:gd name="T56" fmla="*/ 2147483646 w 8307"/>
                <a:gd name="T57" fmla="*/ 2147483646 h 13250"/>
                <a:gd name="T58" fmla="*/ 2147483646 w 8307"/>
                <a:gd name="T59" fmla="*/ 2147483646 h 13250"/>
                <a:gd name="T60" fmla="*/ 2147483646 w 8307"/>
                <a:gd name="T61" fmla="*/ 2147483646 h 13250"/>
                <a:gd name="T62" fmla="*/ 2147483646 w 8307"/>
                <a:gd name="T63" fmla="*/ 2147483646 h 13250"/>
                <a:gd name="T64" fmla="*/ 2147483646 w 8307"/>
                <a:gd name="T65" fmla="*/ 2147483646 h 13250"/>
                <a:gd name="T66" fmla="*/ 2147483646 w 8307"/>
                <a:gd name="T67" fmla="*/ 2147483646 h 13250"/>
                <a:gd name="T68" fmla="*/ 2147483646 w 8307"/>
                <a:gd name="T69" fmla="*/ 2147483646 h 1325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307"/>
                <a:gd name="T106" fmla="*/ 0 h 13250"/>
                <a:gd name="T107" fmla="*/ 8307 w 8307"/>
                <a:gd name="T108" fmla="*/ 13250 h 1325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307" h="13250" fill="none" extrusionOk="0">
                  <a:moveTo>
                    <a:pt x="1" y="2192"/>
                  </a:moveTo>
                  <a:lnTo>
                    <a:pt x="1" y="13249"/>
                  </a:lnTo>
                  <a:lnTo>
                    <a:pt x="245" y="13030"/>
                  </a:lnTo>
                  <a:lnTo>
                    <a:pt x="537" y="12762"/>
                  </a:lnTo>
                  <a:lnTo>
                    <a:pt x="902" y="12494"/>
                  </a:lnTo>
                  <a:lnTo>
                    <a:pt x="1121" y="12348"/>
                  </a:lnTo>
                  <a:lnTo>
                    <a:pt x="1341" y="12226"/>
                  </a:lnTo>
                  <a:lnTo>
                    <a:pt x="1608" y="12105"/>
                  </a:lnTo>
                  <a:lnTo>
                    <a:pt x="1876" y="11983"/>
                  </a:lnTo>
                  <a:lnTo>
                    <a:pt x="2193" y="11885"/>
                  </a:lnTo>
                  <a:lnTo>
                    <a:pt x="2534" y="11788"/>
                  </a:lnTo>
                  <a:lnTo>
                    <a:pt x="2899" y="11715"/>
                  </a:lnTo>
                  <a:lnTo>
                    <a:pt x="3289" y="11642"/>
                  </a:lnTo>
                  <a:lnTo>
                    <a:pt x="3703" y="11617"/>
                  </a:lnTo>
                  <a:lnTo>
                    <a:pt x="4141" y="11593"/>
                  </a:lnTo>
                  <a:lnTo>
                    <a:pt x="4726" y="11617"/>
                  </a:lnTo>
                  <a:lnTo>
                    <a:pt x="5286" y="11666"/>
                  </a:lnTo>
                  <a:lnTo>
                    <a:pt x="5773" y="11715"/>
                  </a:lnTo>
                  <a:lnTo>
                    <a:pt x="6236" y="11788"/>
                  </a:lnTo>
                  <a:lnTo>
                    <a:pt x="6650" y="11885"/>
                  </a:lnTo>
                  <a:lnTo>
                    <a:pt x="7015" y="11958"/>
                  </a:lnTo>
                  <a:lnTo>
                    <a:pt x="7575" y="12129"/>
                  </a:lnTo>
                  <a:lnTo>
                    <a:pt x="7746" y="12153"/>
                  </a:lnTo>
                  <a:lnTo>
                    <a:pt x="7916" y="12129"/>
                  </a:lnTo>
                  <a:lnTo>
                    <a:pt x="8062" y="12056"/>
                  </a:lnTo>
                  <a:lnTo>
                    <a:pt x="8160" y="11958"/>
                  </a:lnTo>
                  <a:lnTo>
                    <a:pt x="8233" y="11861"/>
                  </a:lnTo>
                  <a:lnTo>
                    <a:pt x="8282" y="11739"/>
                  </a:lnTo>
                  <a:lnTo>
                    <a:pt x="8306" y="11593"/>
                  </a:lnTo>
                  <a:lnTo>
                    <a:pt x="8306" y="1656"/>
                  </a:lnTo>
                  <a:lnTo>
                    <a:pt x="8282" y="1534"/>
                  </a:lnTo>
                  <a:lnTo>
                    <a:pt x="8257" y="1437"/>
                  </a:lnTo>
                  <a:lnTo>
                    <a:pt x="8184" y="1315"/>
                  </a:lnTo>
                  <a:lnTo>
                    <a:pt x="8111" y="1242"/>
                  </a:lnTo>
                  <a:lnTo>
                    <a:pt x="7965" y="1120"/>
                  </a:lnTo>
                  <a:lnTo>
                    <a:pt x="7795" y="974"/>
                  </a:lnTo>
                  <a:lnTo>
                    <a:pt x="7381" y="755"/>
                  </a:lnTo>
                  <a:lnTo>
                    <a:pt x="6918" y="536"/>
                  </a:lnTo>
                  <a:lnTo>
                    <a:pt x="6406" y="341"/>
                  </a:lnTo>
                  <a:lnTo>
                    <a:pt x="5846" y="195"/>
                  </a:lnTo>
                  <a:lnTo>
                    <a:pt x="5286" y="73"/>
                  </a:lnTo>
                  <a:lnTo>
                    <a:pt x="4726" y="24"/>
                  </a:lnTo>
                  <a:lnTo>
                    <a:pt x="4141" y="0"/>
                  </a:lnTo>
                  <a:lnTo>
                    <a:pt x="3776" y="0"/>
                  </a:lnTo>
                  <a:lnTo>
                    <a:pt x="3435" y="49"/>
                  </a:lnTo>
                  <a:lnTo>
                    <a:pt x="3094" y="98"/>
                  </a:lnTo>
                  <a:lnTo>
                    <a:pt x="2777" y="171"/>
                  </a:lnTo>
                  <a:lnTo>
                    <a:pt x="2485" y="268"/>
                  </a:lnTo>
                  <a:lnTo>
                    <a:pt x="2193" y="365"/>
                  </a:lnTo>
                  <a:lnTo>
                    <a:pt x="1949" y="487"/>
                  </a:lnTo>
                  <a:lnTo>
                    <a:pt x="1681" y="609"/>
                  </a:lnTo>
                  <a:lnTo>
                    <a:pt x="1243" y="901"/>
                  </a:lnTo>
                  <a:lnTo>
                    <a:pt x="878" y="1169"/>
                  </a:lnTo>
                  <a:lnTo>
                    <a:pt x="561" y="1437"/>
                  </a:lnTo>
                  <a:lnTo>
                    <a:pt x="293" y="1681"/>
                  </a:lnTo>
                  <a:lnTo>
                    <a:pt x="171" y="1802"/>
                  </a:lnTo>
                  <a:lnTo>
                    <a:pt x="98" y="1875"/>
                  </a:lnTo>
                  <a:lnTo>
                    <a:pt x="50" y="1973"/>
                  </a:lnTo>
                  <a:lnTo>
                    <a:pt x="1" y="2095"/>
                  </a:lnTo>
                  <a:lnTo>
                    <a:pt x="1" y="2192"/>
                  </a:lnTo>
                  <a:close/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</p:grpSp>
      <p:grpSp>
        <p:nvGrpSpPr>
          <p:cNvPr id="21515" name="Shape 572"/>
          <p:cNvGrpSpPr>
            <a:grpSpLocks/>
          </p:cNvGrpSpPr>
          <p:nvPr/>
        </p:nvGrpSpPr>
        <p:grpSpPr bwMode="auto">
          <a:xfrm>
            <a:off x="2776539" y="5218113"/>
            <a:ext cx="396875" cy="431800"/>
            <a:chOff x="2605025" y="4998300"/>
            <a:chExt cx="417700" cy="429275"/>
          </a:xfrm>
        </p:grpSpPr>
        <p:sp>
          <p:nvSpPr>
            <p:cNvPr id="21517" name="Shape 573"/>
            <p:cNvSpPr>
              <a:spLocks/>
            </p:cNvSpPr>
            <p:nvPr/>
          </p:nvSpPr>
          <p:spPr bwMode="auto">
            <a:xfrm>
              <a:off x="2819350" y="5216875"/>
              <a:ext cx="202150" cy="210700"/>
            </a:xfrm>
            <a:custGeom>
              <a:avLst/>
              <a:gdLst>
                <a:gd name="T0" fmla="*/ 0 w 8086"/>
                <a:gd name="T1" fmla="*/ 2147483646 h 8428"/>
                <a:gd name="T2" fmla="*/ 2147483646 w 8086"/>
                <a:gd name="T3" fmla="*/ 2147483646 h 8428"/>
                <a:gd name="T4" fmla="*/ 2147483646 w 8086"/>
                <a:gd name="T5" fmla="*/ 2147483646 h 8428"/>
                <a:gd name="T6" fmla="*/ 2147483646 w 8086"/>
                <a:gd name="T7" fmla="*/ 2147483646 h 8428"/>
                <a:gd name="T8" fmla="*/ 2147483646 w 8086"/>
                <a:gd name="T9" fmla="*/ 2147483646 h 8428"/>
                <a:gd name="T10" fmla="*/ 2147483646 w 8086"/>
                <a:gd name="T11" fmla="*/ 2147483646 h 8428"/>
                <a:gd name="T12" fmla="*/ 2147483646 w 8086"/>
                <a:gd name="T13" fmla="*/ 2147483646 h 8428"/>
                <a:gd name="T14" fmla="*/ 2147483646 w 8086"/>
                <a:gd name="T15" fmla="*/ 2147483646 h 8428"/>
                <a:gd name="T16" fmla="*/ 2147483646 w 8086"/>
                <a:gd name="T17" fmla="*/ 2147483646 h 8428"/>
                <a:gd name="T18" fmla="*/ 2147483646 w 8086"/>
                <a:gd name="T19" fmla="*/ 2147483646 h 8428"/>
                <a:gd name="T20" fmla="*/ 2147483646 w 8086"/>
                <a:gd name="T21" fmla="*/ 2147483646 h 8428"/>
                <a:gd name="T22" fmla="*/ 2147483646 w 8086"/>
                <a:gd name="T23" fmla="*/ 2147483646 h 8428"/>
                <a:gd name="T24" fmla="*/ 2147483646 w 8086"/>
                <a:gd name="T25" fmla="*/ 2147483646 h 8428"/>
                <a:gd name="T26" fmla="*/ 2147483646 w 8086"/>
                <a:gd name="T27" fmla="*/ 2147483646 h 8428"/>
                <a:gd name="T28" fmla="*/ 2147483646 w 8086"/>
                <a:gd name="T29" fmla="*/ 2147483646 h 8428"/>
                <a:gd name="T30" fmla="*/ 2147483646 w 8086"/>
                <a:gd name="T31" fmla="*/ 2147483646 h 8428"/>
                <a:gd name="T32" fmla="*/ 2147483646 w 8086"/>
                <a:gd name="T33" fmla="*/ 2147483646 h 8428"/>
                <a:gd name="T34" fmla="*/ 2147483646 w 8086"/>
                <a:gd name="T35" fmla="*/ 2147483646 h 8428"/>
                <a:gd name="T36" fmla="*/ 2147483646 w 8086"/>
                <a:gd name="T37" fmla="*/ 2147483646 h 8428"/>
                <a:gd name="T38" fmla="*/ 2147483646 w 8086"/>
                <a:gd name="T39" fmla="*/ 2147483646 h 8428"/>
                <a:gd name="T40" fmla="*/ 2147483646 w 8086"/>
                <a:gd name="T41" fmla="*/ 2147483646 h 8428"/>
                <a:gd name="T42" fmla="*/ 2147483646 w 8086"/>
                <a:gd name="T43" fmla="*/ 0 h 84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8086"/>
                <a:gd name="T67" fmla="*/ 0 h 8428"/>
                <a:gd name="T68" fmla="*/ 8086 w 8086"/>
                <a:gd name="T69" fmla="*/ 8428 h 84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8086" h="8428" fill="none" extrusionOk="0">
                  <a:moveTo>
                    <a:pt x="0" y="1851"/>
                  </a:moveTo>
                  <a:lnTo>
                    <a:pt x="5797" y="8135"/>
                  </a:lnTo>
                  <a:lnTo>
                    <a:pt x="5943" y="8257"/>
                  </a:lnTo>
                  <a:lnTo>
                    <a:pt x="6113" y="8354"/>
                  </a:lnTo>
                  <a:lnTo>
                    <a:pt x="6284" y="8403"/>
                  </a:lnTo>
                  <a:lnTo>
                    <a:pt x="6478" y="8427"/>
                  </a:lnTo>
                  <a:lnTo>
                    <a:pt x="6649" y="8403"/>
                  </a:lnTo>
                  <a:lnTo>
                    <a:pt x="6819" y="8354"/>
                  </a:lnTo>
                  <a:lnTo>
                    <a:pt x="6990" y="8257"/>
                  </a:lnTo>
                  <a:lnTo>
                    <a:pt x="7136" y="8135"/>
                  </a:lnTo>
                  <a:lnTo>
                    <a:pt x="7818" y="7453"/>
                  </a:lnTo>
                  <a:lnTo>
                    <a:pt x="7940" y="7307"/>
                  </a:lnTo>
                  <a:lnTo>
                    <a:pt x="8037" y="7136"/>
                  </a:lnTo>
                  <a:lnTo>
                    <a:pt x="8086" y="6966"/>
                  </a:lnTo>
                  <a:lnTo>
                    <a:pt x="8086" y="6795"/>
                  </a:lnTo>
                  <a:lnTo>
                    <a:pt x="8086" y="6601"/>
                  </a:lnTo>
                  <a:lnTo>
                    <a:pt x="8037" y="6430"/>
                  </a:lnTo>
                  <a:lnTo>
                    <a:pt x="7940" y="6260"/>
                  </a:lnTo>
                  <a:lnTo>
                    <a:pt x="7818" y="6114"/>
                  </a:lnTo>
                  <a:lnTo>
                    <a:pt x="1705" y="0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18" name="Shape 574"/>
            <p:cNvSpPr>
              <a:spLocks/>
            </p:cNvSpPr>
            <p:nvPr/>
          </p:nvSpPr>
          <p:spPr bwMode="auto">
            <a:xfrm>
              <a:off x="2606225" y="4998300"/>
              <a:ext cx="203400" cy="207650"/>
            </a:xfrm>
            <a:custGeom>
              <a:avLst/>
              <a:gdLst>
                <a:gd name="T0" fmla="*/ 2147483646 w 8136"/>
                <a:gd name="T1" fmla="*/ 2147483646 h 8306"/>
                <a:gd name="T2" fmla="*/ 2147483646 w 8136"/>
                <a:gd name="T3" fmla="*/ 2147483646 h 8306"/>
                <a:gd name="T4" fmla="*/ 2147483646 w 8136"/>
                <a:gd name="T5" fmla="*/ 2147483646 h 8306"/>
                <a:gd name="T6" fmla="*/ 2147483646 w 8136"/>
                <a:gd name="T7" fmla="*/ 2147483646 h 8306"/>
                <a:gd name="T8" fmla="*/ 2147483646 w 8136"/>
                <a:gd name="T9" fmla="*/ 2147483646 h 8306"/>
                <a:gd name="T10" fmla="*/ 2147483646 w 8136"/>
                <a:gd name="T11" fmla="*/ 2147483646 h 8306"/>
                <a:gd name="T12" fmla="*/ 2147483646 w 8136"/>
                <a:gd name="T13" fmla="*/ 0 h 8306"/>
                <a:gd name="T14" fmla="*/ 2147483646 w 8136"/>
                <a:gd name="T15" fmla="*/ 0 h 8306"/>
                <a:gd name="T16" fmla="*/ 2147483646 w 8136"/>
                <a:gd name="T17" fmla="*/ 0 h 8306"/>
                <a:gd name="T18" fmla="*/ 2147483646 w 8136"/>
                <a:gd name="T19" fmla="*/ 2147483646 h 8306"/>
                <a:gd name="T20" fmla="*/ 2147483646 w 8136"/>
                <a:gd name="T21" fmla="*/ 2147483646 h 8306"/>
                <a:gd name="T22" fmla="*/ 2147483646 w 8136"/>
                <a:gd name="T23" fmla="*/ 2147483646 h 8306"/>
                <a:gd name="T24" fmla="*/ 2147483646 w 8136"/>
                <a:gd name="T25" fmla="*/ 2147483646 h 8306"/>
                <a:gd name="T26" fmla="*/ 2147483646 w 8136"/>
                <a:gd name="T27" fmla="*/ 2147483646 h 8306"/>
                <a:gd name="T28" fmla="*/ 2147483646 w 8136"/>
                <a:gd name="T29" fmla="*/ 2147483646 h 8306"/>
                <a:gd name="T30" fmla="*/ 2147483646 w 8136"/>
                <a:gd name="T31" fmla="*/ 2147483646 h 8306"/>
                <a:gd name="T32" fmla="*/ 2147483646 w 8136"/>
                <a:gd name="T33" fmla="*/ 2147483646 h 8306"/>
                <a:gd name="T34" fmla="*/ 2147483646 w 8136"/>
                <a:gd name="T35" fmla="*/ 2147483646 h 8306"/>
                <a:gd name="T36" fmla="*/ 2147483646 w 8136"/>
                <a:gd name="T37" fmla="*/ 2147483646 h 8306"/>
                <a:gd name="T38" fmla="*/ 2147483646 w 8136"/>
                <a:gd name="T39" fmla="*/ 2147483646 h 8306"/>
                <a:gd name="T40" fmla="*/ 2147483646 w 8136"/>
                <a:gd name="T41" fmla="*/ 2147483646 h 8306"/>
                <a:gd name="T42" fmla="*/ 2147483646 w 8136"/>
                <a:gd name="T43" fmla="*/ 2147483646 h 8306"/>
                <a:gd name="T44" fmla="*/ 2147483646 w 8136"/>
                <a:gd name="T45" fmla="*/ 2147483646 h 8306"/>
                <a:gd name="T46" fmla="*/ 2147483646 w 8136"/>
                <a:gd name="T47" fmla="*/ 2147483646 h 8306"/>
                <a:gd name="T48" fmla="*/ 2147483646 w 8136"/>
                <a:gd name="T49" fmla="*/ 2147483646 h 8306"/>
                <a:gd name="T50" fmla="*/ 2147483646 w 8136"/>
                <a:gd name="T51" fmla="*/ 2147483646 h 8306"/>
                <a:gd name="T52" fmla="*/ 2147483646 w 8136"/>
                <a:gd name="T53" fmla="*/ 2147483646 h 8306"/>
                <a:gd name="T54" fmla="*/ 2147483646 w 8136"/>
                <a:gd name="T55" fmla="*/ 2147483646 h 8306"/>
                <a:gd name="T56" fmla="*/ 2147483646 w 8136"/>
                <a:gd name="T57" fmla="*/ 2147483646 h 8306"/>
                <a:gd name="T58" fmla="*/ 2147483646 w 8136"/>
                <a:gd name="T59" fmla="*/ 2147483646 h 8306"/>
                <a:gd name="T60" fmla="*/ 2147483646 w 8136"/>
                <a:gd name="T61" fmla="*/ 2147483646 h 8306"/>
                <a:gd name="T62" fmla="*/ 2147483646 w 8136"/>
                <a:gd name="T63" fmla="*/ 2147483646 h 8306"/>
                <a:gd name="T64" fmla="*/ 2147483646 w 8136"/>
                <a:gd name="T65" fmla="*/ 2147483646 h 8306"/>
                <a:gd name="T66" fmla="*/ 2147483646 w 8136"/>
                <a:gd name="T67" fmla="*/ 2147483646 h 8306"/>
                <a:gd name="T68" fmla="*/ 2147483646 w 8136"/>
                <a:gd name="T69" fmla="*/ 2147483646 h 8306"/>
                <a:gd name="T70" fmla="*/ 2147483646 w 8136"/>
                <a:gd name="T71" fmla="*/ 2147483646 h 8306"/>
                <a:gd name="T72" fmla="*/ 2147483646 w 8136"/>
                <a:gd name="T73" fmla="*/ 2147483646 h 8306"/>
                <a:gd name="T74" fmla="*/ 2147483646 w 8136"/>
                <a:gd name="T75" fmla="*/ 2147483646 h 8306"/>
                <a:gd name="T76" fmla="*/ 2147483646 w 8136"/>
                <a:gd name="T77" fmla="*/ 2147483646 h 8306"/>
                <a:gd name="T78" fmla="*/ 2147483646 w 8136"/>
                <a:gd name="T79" fmla="*/ 2147483646 h 8306"/>
                <a:gd name="T80" fmla="*/ 2147483646 w 8136"/>
                <a:gd name="T81" fmla="*/ 2147483646 h 8306"/>
                <a:gd name="T82" fmla="*/ 2147483646 w 8136"/>
                <a:gd name="T83" fmla="*/ 2147483646 h 8306"/>
                <a:gd name="T84" fmla="*/ 2147483646 w 8136"/>
                <a:gd name="T85" fmla="*/ 2147483646 h 830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8136"/>
                <a:gd name="T130" fmla="*/ 0 h 8306"/>
                <a:gd name="T131" fmla="*/ 8136 w 8136"/>
                <a:gd name="T132" fmla="*/ 8306 h 830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8136" h="8306" fill="none" extrusionOk="0">
                  <a:moveTo>
                    <a:pt x="8135" y="6649"/>
                  </a:moveTo>
                  <a:lnTo>
                    <a:pt x="4433" y="2947"/>
                  </a:lnTo>
                  <a:lnTo>
                    <a:pt x="1730" y="244"/>
                  </a:lnTo>
                  <a:lnTo>
                    <a:pt x="1584" y="122"/>
                  </a:lnTo>
                  <a:lnTo>
                    <a:pt x="1413" y="49"/>
                  </a:lnTo>
                  <a:lnTo>
                    <a:pt x="1243" y="0"/>
                  </a:lnTo>
                  <a:lnTo>
                    <a:pt x="1048" y="0"/>
                  </a:lnTo>
                  <a:lnTo>
                    <a:pt x="878" y="0"/>
                  </a:lnTo>
                  <a:lnTo>
                    <a:pt x="683" y="49"/>
                  </a:lnTo>
                  <a:lnTo>
                    <a:pt x="512" y="122"/>
                  </a:lnTo>
                  <a:lnTo>
                    <a:pt x="390" y="244"/>
                  </a:lnTo>
                  <a:lnTo>
                    <a:pt x="269" y="365"/>
                  </a:lnTo>
                  <a:lnTo>
                    <a:pt x="171" y="511"/>
                  </a:lnTo>
                  <a:lnTo>
                    <a:pt x="98" y="682"/>
                  </a:lnTo>
                  <a:lnTo>
                    <a:pt x="50" y="852"/>
                  </a:lnTo>
                  <a:lnTo>
                    <a:pt x="1" y="1023"/>
                  </a:lnTo>
                  <a:lnTo>
                    <a:pt x="1" y="1218"/>
                  </a:lnTo>
                  <a:lnTo>
                    <a:pt x="1" y="1413"/>
                  </a:lnTo>
                  <a:lnTo>
                    <a:pt x="1" y="1607"/>
                  </a:lnTo>
                  <a:lnTo>
                    <a:pt x="74" y="2021"/>
                  </a:lnTo>
                  <a:lnTo>
                    <a:pt x="220" y="2484"/>
                  </a:lnTo>
                  <a:lnTo>
                    <a:pt x="390" y="2923"/>
                  </a:lnTo>
                  <a:lnTo>
                    <a:pt x="610" y="3385"/>
                  </a:lnTo>
                  <a:lnTo>
                    <a:pt x="853" y="3872"/>
                  </a:lnTo>
                  <a:lnTo>
                    <a:pt x="1121" y="4311"/>
                  </a:lnTo>
                  <a:lnTo>
                    <a:pt x="1413" y="4774"/>
                  </a:lnTo>
                  <a:lnTo>
                    <a:pt x="1706" y="5188"/>
                  </a:lnTo>
                  <a:lnTo>
                    <a:pt x="1998" y="5577"/>
                  </a:lnTo>
                  <a:lnTo>
                    <a:pt x="2290" y="5943"/>
                  </a:lnTo>
                  <a:lnTo>
                    <a:pt x="2582" y="6284"/>
                  </a:lnTo>
                  <a:lnTo>
                    <a:pt x="2850" y="6551"/>
                  </a:lnTo>
                  <a:lnTo>
                    <a:pt x="3070" y="6771"/>
                  </a:lnTo>
                  <a:lnTo>
                    <a:pt x="3313" y="6966"/>
                  </a:lnTo>
                  <a:lnTo>
                    <a:pt x="3557" y="7136"/>
                  </a:lnTo>
                  <a:lnTo>
                    <a:pt x="3800" y="7307"/>
                  </a:lnTo>
                  <a:lnTo>
                    <a:pt x="4312" y="7599"/>
                  </a:lnTo>
                  <a:lnTo>
                    <a:pt x="4823" y="7818"/>
                  </a:lnTo>
                  <a:lnTo>
                    <a:pt x="5310" y="8013"/>
                  </a:lnTo>
                  <a:lnTo>
                    <a:pt x="5724" y="8159"/>
                  </a:lnTo>
                  <a:lnTo>
                    <a:pt x="6333" y="8305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  <p:sp>
          <p:nvSpPr>
            <p:cNvPr id="21519" name="Shape 575"/>
            <p:cNvSpPr>
              <a:spLocks/>
            </p:cNvSpPr>
            <p:nvPr/>
          </p:nvSpPr>
          <p:spPr bwMode="auto">
            <a:xfrm>
              <a:off x="2605025" y="5003775"/>
              <a:ext cx="417700" cy="417700"/>
            </a:xfrm>
            <a:custGeom>
              <a:avLst/>
              <a:gdLst>
                <a:gd name="T0" fmla="*/ 2147483646 w 16708"/>
                <a:gd name="T1" fmla="*/ 2147483646 h 16708"/>
                <a:gd name="T2" fmla="*/ 2147483646 w 16708"/>
                <a:gd name="T3" fmla="*/ 2147483646 h 16708"/>
                <a:gd name="T4" fmla="*/ 2147483646 w 16708"/>
                <a:gd name="T5" fmla="*/ 2147483646 h 16708"/>
                <a:gd name="T6" fmla="*/ 2147483646 w 16708"/>
                <a:gd name="T7" fmla="*/ 2147483646 h 16708"/>
                <a:gd name="T8" fmla="*/ 2147483646 w 16708"/>
                <a:gd name="T9" fmla="*/ 2147483646 h 16708"/>
                <a:gd name="T10" fmla="*/ 2147483646 w 16708"/>
                <a:gd name="T11" fmla="*/ 2147483646 h 16708"/>
                <a:gd name="T12" fmla="*/ 2147483646 w 16708"/>
                <a:gd name="T13" fmla="*/ 2147483646 h 16708"/>
                <a:gd name="T14" fmla="*/ 2147483646 w 16708"/>
                <a:gd name="T15" fmla="*/ 2147483646 h 16708"/>
                <a:gd name="T16" fmla="*/ 2147483646 w 16708"/>
                <a:gd name="T17" fmla="*/ 2147483646 h 16708"/>
                <a:gd name="T18" fmla="*/ 2147483646 w 16708"/>
                <a:gd name="T19" fmla="*/ 2147483646 h 16708"/>
                <a:gd name="T20" fmla="*/ 2147483646 w 16708"/>
                <a:gd name="T21" fmla="*/ 2147483646 h 16708"/>
                <a:gd name="T22" fmla="*/ 2147483646 w 16708"/>
                <a:gd name="T23" fmla="*/ 2147483646 h 16708"/>
                <a:gd name="T24" fmla="*/ 2147483646 w 16708"/>
                <a:gd name="T25" fmla="*/ 2147483646 h 16708"/>
                <a:gd name="T26" fmla="*/ 2147483646 w 16708"/>
                <a:gd name="T27" fmla="*/ 2147483646 h 16708"/>
                <a:gd name="T28" fmla="*/ 2147483646 w 16708"/>
                <a:gd name="T29" fmla="*/ 2147483646 h 16708"/>
                <a:gd name="T30" fmla="*/ 2147483646 w 16708"/>
                <a:gd name="T31" fmla="*/ 2147483646 h 16708"/>
                <a:gd name="T32" fmla="*/ 2147483646 w 16708"/>
                <a:gd name="T33" fmla="*/ 2147483646 h 16708"/>
                <a:gd name="T34" fmla="*/ 2147483646 w 16708"/>
                <a:gd name="T35" fmla="*/ 2147483646 h 16708"/>
                <a:gd name="T36" fmla="*/ 2147483646 w 16708"/>
                <a:gd name="T37" fmla="*/ 2147483646 h 16708"/>
                <a:gd name="T38" fmla="*/ 2147483646 w 16708"/>
                <a:gd name="T39" fmla="*/ 2147483646 h 16708"/>
                <a:gd name="T40" fmla="*/ 2147483646 w 16708"/>
                <a:gd name="T41" fmla="*/ 2147483646 h 16708"/>
                <a:gd name="T42" fmla="*/ 2147483646 w 16708"/>
                <a:gd name="T43" fmla="*/ 2147483646 h 16708"/>
                <a:gd name="T44" fmla="*/ 2147483646 w 16708"/>
                <a:gd name="T45" fmla="*/ 2147483646 h 16708"/>
                <a:gd name="T46" fmla="*/ 2147483646 w 16708"/>
                <a:gd name="T47" fmla="*/ 2147483646 h 16708"/>
                <a:gd name="T48" fmla="*/ 2147483646 w 16708"/>
                <a:gd name="T49" fmla="*/ 2147483646 h 16708"/>
                <a:gd name="T50" fmla="*/ 2147483646 w 16708"/>
                <a:gd name="T51" fmla="*/ 2147483646 h 16708"/>
                <a:gd name="T52" fmla="*/ 2147483646 w 16708"/>
                <a:gd name="T53" fmla="*/ 2147483646 h 16708"/>
                <a:gd name="T54" fmla="*/ 2147483646 w 16708"/>
                <a:gd name="T55" fmla="*/ 2147483646 h 16708"/>
                <a:gd name="T56" fmla="*/ 2147483646 w 16708"/>
                <a:gd name="T57" fmla="*/ 2147483646 h 16708"/>
                <a:gd name="T58" fmla="*/ 2147483646 w 16708"/>
                <a:gd name="T59" fmla="*/ 2147483646 h 16708"/>
                <a:gd name="T60" fmla="*/ 2147483646 w 16708"/>
                <a:gd name="T61" fmla="*/ 0 h 16708"/>
                <a:gd name="T62" fmla="*/ 2147483646 w 16708"/>
                <a:gd name="T63" fmla="*/ 0 h 16708"/>
                <a:gd name="T64" fmla="*/ 2147483646 w 16708"/>
                <a:gd name="T65" fmla="*/ 2147483646 h 16708"/>
                <a:gd name="T66" fmla="*/ 2147483646 w 16708"/>
                <a:gd name="T67" fmla="*/ 2147483646 h 16708"/>
                <a:gd name="T68" fmla="*/ 2147483646 w 16708"/>
                <a:gd name="T69" fmla="*/ 2147483646 h 16708"/>
                <a:gd name="T70" fmla="*/ 2147483646 w 16708"/>
                <a:gd name="T71" fmla="*/ 2147483646 h 16708"/>
                <a:gd name="T72" fmla="*/ 2147483646 w 16708"/>
                <a:gd name="T73" fmla="*/ 2147483646 h 16708"/>
                <a:gd name="T74" fmla="*/ 2147483646 w 16708"/>
                <a:gd name="T75" fmla="*/ 2147483646 h 16708"/>
                <a:gd name="T76" fmla="*/ 2147483646 w 16708"/>
                <a:gd name="T77" fmla="*/ 2147483646 h 16708"/>
                <a:gd name="T78" fmla="*/ 2147483646 w 16708"/>
                <a:gd name="T79" fmla="*/ 2147483646 h 16708"/>
                <a:gd name="T80" fmla="*/ 2147483646 w 16708"/>
                <a:gd name="T81" fmla="*/ 2147483646 h 16708"/>
                <a:gd name="T82" fmla="*/ 2147483646 w 16708"/>
                <a:gd name="T83" fmla="*/ 2147483646 h 16708"/>
                <a:gd name="T84" fmla="*/ 2147483646 w 16708"/>
                <a:gd name="T85" fmla="*/ 2147483646 h 16708"/>
                <a:gd name="T86" fmla="*/ 2147483646 w 16708"/>
                <a:gd name="T87" fmla="*/ 2147483646 h 16708"/>
                <a:gd name="T88" fmla="*/ 0 w 16708"/>
                <a:gd name="T89" fmla="*/ 2147483646 h 16708"/>
                <a:gd name="T90" fmla="*/ 0 w 16708"/>
                <a:gd name="T91" fmla="*/ 2147483646 h 16708"/>
                <a:gd name="T92" fmla="*/ 2147483646 w 16708"/>
                <a:gd name="T93" fmla="*/ 2147483646 h 16708"/>
                <a:gd name="T94" fmla="*/ 2147483646 w 16708"/>
                <a:gd name="T95" fmla="*/ 2147483646 h 16708"/>
                <a:gd name="T96" fmla="*/ 2147483646 w 16708"/>
                <a:gd name="T97" fmla="*/ 2147483646 h 16708"/>
                <a:gd name="T98" fmla="*/ 2147483646 w 16708"/>
                <a:gd name="T99" fmla="*/ 2147483646 h 16708"/>
                <a:gd name="T100" fmla="*/ 2147483646 w 16708"/>
                <a:gd name="T101" fmla="*/ 2147483646 h 16708"/>
                <a:gd name="T102" fmla="*/ 2147483646 w 16708"/>
                <a:gd name="T103" fmla="*/ 2147483646 h 16708"/>
                <a:gd name="T104" fmla="*/ 2147483646 w 16708"/>
                <a:gd name="T105" fmla="*/ 2147483646 h 16708"/>
                <a:gd name="T106" fmla="*/ 2147483646 w 16708"/>
                <a:gd name="T107" fmla="*/ 2147483646 h 16708"/>
                <a:gd name="T108" fmla="*/ 2147483646 w 16708"/>
                <a:gd name="T109" fmla="*/ 2147483646 h 16708"/>
                <a:gd name="T110" fmla="*/ 2147483646 w 16708"/>
                <a:gd name="T111" fmla="*/ 2147483646 h 16708"/>
                <a:gd name="T112" fmla="*/ 2147483646 w 16708"/>
                <a:gd name="T113" fmla="*/ 2147483646 h 16708"/>
                <a:gd name="T114" fmla="*/ 2147483646 w 16708"/>
                <a:gd name="T115" fmla="*/ 2147483646 h 16708"/>
                <a:gd name="T116" fmla="*/ 2147483646 w 16708"/>
                <a:gd name="T117" fmla="*/ 2147483646 h 1670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6708"/>
                <a:gd name="T178" fmla="*/ 0 h 16708"/>
                <a:gd name="T179" fmla="*/ 16708 w 16708"/>
                <a:gd name="T180" fmla="*/ 16708 h 1670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6708" h="16708" fill="none" extrusionOk="0">
                  <a:moveTo>
                    <a:pt x="13931" y="6820"/>
                  </a:moveTo>
                  <a:lnTo>
                    <a:pt x="13931" y="6820"/>
                  </a:lnTo>
                  <a:lnTo>
                    <a:pt x="14126" y="6625"/>
                  </a:lnTo>
                  <a:lnTo>
                    <a:pt x="14345" y="6357"/>
                  </a:lnTo>
                  <a:lnTo>
                    <a:pt x="14784" y="5797"/>
                  </a:lnTo>
                  <a:lnTo>
                    <a:pt x="15246" y="5139"/>
                  </a:lnTo>
                  <a:lnTo>
                    <a:pt x="15685" y="4482"/>
                  </a:lnTo>
                  <a:lnTo>
                    <a:pt x="16367" y="3386"/>
                  </a:lnTo>
                  <a:lnTo>
                    <a:pt x="16659" y="2923"/>
                  </a:lnTo>
                  <a:lnTo>
                    <a:pt x="16708" y="2825"/>
                  </a:lnTo>
                  <a:lnTo>
                    <a:pt x="16708" y="2728"/>
                  </a:lnTo>
                  <a:lnTo>
                    <a:pt x="16708" y="2655"/>
                  </a:lnTo>
                  <a:lnTo>
                    <a:pt x="16659" y="2582"/>
                  </a:lnTo>
                  <a:lnTo>
                    <a:pt x="16586" y="2533"/>
                  </a:lnTo>
                  <a:lnTo>
                    <a:pt x="16488" y="2533"/>
                  </a:lnTo>
                  <a:lnTo>
                    <a:pt x="16415" y="2533"/>
                  </a:lnTo>
                  <a:lnTo>
                    <a:pt x="16318" y="2582"/>
                  </a:lnTo>
                  <a:lnTo>
                    <a:pt x="13615" y="4944"/>
                  </a:lnTo>
                  <a:lnTo>
                    <a:pt x="13541" y="4993"/>
                  </a:lnTo>
                  <a:lnTo>
                    <a:pt x="13420" y="4993"/>
                  </a:lnTo>
                  <a:lnTo>
                    <a:pt x="13322" y="4969"/>
                  </a:lnTo>
                  <a:lnTo>
                    <a:pt x="13200" y="4871"/>
                  </a:lnTo>
                  <a:lnTo>
                    <a:pt x="13103" y="4749"/>
                  </a:lnTo>
                  <a:lnTo>
                    <a:pt x="13054" y="4628"/>
                  </a:lnTo>
                  <a:lnTo>
                    <a:pt x="13054" y="4530"/>
                  </a:lnTo>
                  <a:lnTo>
                    <a:pt x="13103" y="4433"/>
                  </a:lnTo>
                  <a:lnTo>
                    <a:pt x="15563" y="1486"/>
                  </a:lnTo>
                  <a:lnTo>
                    <a:pt x="15612" y="1388"/>
                  </a:lnTo>
                  <a:lnTo>
                    <a:pt x="15612" y="1315"/>
                  </a:lnTo>
                  <a:lnTo>
                    <a:pt x="15612" y="1218"/>
                  </a:lnTo>
                  <a:lnTo>
                    <a:pt x="15563" y="1145"/>
                  </a:lnTo>
                  <a:lnTo>
                    <a:pt x="15490" y="1096"/>
                  </a:lnTo>
                  <a:lnTo>
                    <a:pt x="15392" y="1096"/>
                  </a:lnTo>
                  <a:lnTo>
                    <a:pt x="15319" y="1096"/>
                  </a:lnTo>
                  <a:lnTo>
                    <a:pt x="15222" y="1145"/>
                  </a:lnTo>
                  <a:lnTo>
                    <a:pt x="12275" y="3605"/>
                  </a:lnTo>
                  <a:lnTo>
                    <a:pt x="12178" y="3653"/>
                  </a:lnTo>
                  <a:lnTo>
                    <a:pt x="12080" y="3653"/>
                  </a:lnTo>
                  <a:lnTo>
                    <a:pt x="11958" y="3605"/>
                  </a:lnTo>
                  <a:lnTo>
                    <a:pt x="11861" y="3507"/>
                  </a:lnTo>
                  <a:lnTo>
                    <a:pt x="11764" y="3386"/>
                  </a:lnTo>
                  <a:lnTo>
                    <a:pt x="11715" y="3288"/>
                  </a:lnTo>
                  <a:lnTo>
                    <a:pt x="11715" y="3166"/>
                  </a:lnTo>
                  <a:lnTo>
                    <a:pt x="11764" y="3093"/>
                  </a:lnTo>
                  <a:lnTo>
                    <a:pt x="14126" y="390"/>
                  </a:lnTo>
                  <a:lnTo>
                    <a:pt x="14175" y="292"/>
                  </a:lnTo>
                  <a:lnTo>
                    <a:pt x="14175" y="219"/>
                  </a:lnTo>
                  <a:lnTo>
                    <a:pt x="14175" y="122"/>
                  </a:lnTo>
                  <a:lnTo>
                    <a:pt x="14126" y="49"/>
                  </a:lnTo>
                  <a:lnTo>
                    <a:pt x="14053" y="0"/>
                  </a:lnTo>
                  <a:lnTo>
                    <a:pt x="13980" y="0"/>
                  </a:lnTo>
                  <a:lnTo>
                    <a:pt x="13882" y="0"/>
                  </a:lnTo>
                  <a:lnTo>
                    <a:pt x="13785" y="49"/>
                  </a:lnTo>
                  <a:lnTo>
                    <a:pt x="13322" y="341"/>
                  </a:lnTo>
                  <a:lnTo>
                    <a:pt x="12226" y="1023"/>
                  </a:lnTo>
                  <a:lnTo>
                    <a:pt x="11569" y="1462"/>
                  </a:lnTo>
                  <a:lnTo>
                    <a:pt x="10911" y="1924"/>
                  </a:lnTo>
                  <a:lnTo>
                    <a:pt x="10351" y="2363"/>
                  </a:lnTo>
                  <a:lnTo>
                    <a:pt x="10083" y="2582"/>
                  </a:lnTo>
                  <a:lnTo>
                    <a:pt x="9888" y="2777"/>
                  </a:lnTo>
                  <a:lnTo>
                    <a:pt x="9766" y="2898"/>
                  </a:lnTo>
                  <a:lnTo>
                    <a:pt x="9669" y="3045"/>
                  </a:lnTo>
                  <a:lnTo>
                    <a:pt x="9572" y="3215"/>
                  </a:lnTo>
                  <a:lnTo>
                    <a:pt x="9499" y="3410"/>
                  </a:lnTo>
                  <a:lnTo>
                    <a:pt x="9377" y="3824"/>
                  </a:lnTo>
                  <a:lnTo>
                    <a:pt x="9304" y="4262"/>
                  </a:lnTo>
                  <a:lnTo>
                    <a:pt x="9255" y="4701"/>
                  </a:lnTo>
                  <a:lnTo>
                    <a:pt x="9279" y="5163"/>
                  </a:lnTo>
                  <a:lnTo>
                    <a:pt x="9328" y="5577"/>
                  </a:lnTo>
                  <a:lnTo>
                    <a:pt x="9352" y="5772"/>
                  </a:lnTo>
                  <a:lnTo>
                    <a:pt x="9425" y="5943"/>
                  </a:lnTo>
                  <a:lnTo>
                    <a:pt x="268" y="14418"/>
                  </a:lnTo>
                  <a:lnTo>
                    <a:pt x="146" y="14564"/>
                  </a:lnTo>
                  <a:lnTo>
                    <a:pt x="73" y="14735"/>
                  </a:lnTo>
                  <a:lnTo>
                    <a:pt x="0" y="14905"/>
                  </a:lnTo>
                  <a:lnTo>
                    <a:pt x="0" y="15076"/>
                  </a:lnTo>
                  <a:lnTo>
                    <a:pt x="0" y="15271"/>
                  </a:lnTo>
                  <a:lnTo>
                    <a:pt x="73" y="15441"/>
                  </a:lnTo>
                  <a:lnTo>
                    <a:pt x="146" y="15612"/>
                  </a:lnTo>
                  <a:lnTo>
                    <a:pt x="268" y="15758"/>
                  </a:lnTo>
                  <a:lnTo>
                    <a:pt x="950" y="16440"/>
                  </a:lnTo>
                  <a:lnTo>
                    <a:pt x="1096" y="16562"/>
                  </a:lnTo>
                  <a:lnTo>
                    <a:pt x="1267" y="16635"/>
                  </a:lnTo>
                  <a:lnTo>
                    <a:pt x="1437" y="16708"/>
                  </a:lnTo>
                  <a:lnTo>
                    <a:pt x="1632" y="16708"/>
                  </a:lnTo>
                  <a:lnTo>
                    <a:pt x="1802" y="16708"/>
                  </a:lnTo>
                  <a:lnTo>
                    <a:pt x="1973" y="16635"/>
                  </a:lnTo>
                  <a:lnTo>
                    <a:pt x="2143" y="16562"/>
                  </a:lnTo>
                  <a:lnTo>
                    <a:pt x="2289" y="16440"/>
                  </a:lnTo>
                  <a:lnTo>
                    <a:pt x="10765" y="7282"/>
                  </a:lnTo>
                  <a:lnTo>
                    <a:pt x="11130" y="7380"/>
                  </a:lnTo>
                  <a:lnTo>
                    <a:pt x="11544" y="7428"/>
                  </a:lnTo>
                  <a:lnTo>
                    <a:pt x="12007" y="7453"/>
                  </a:lnTo>
                  <a:lnTo>
                    <a:pt x="12445" y="7404"/>
                  </a:lnTo>
                  <a:lnTo>
                    <a:pt x="12884" y="7331"/>
                  </a:lnTo>
                  <a:lnTo>
                    <a:pt x="13298" y="7209"/>
                  </a:lnTo>
                  <a:lnTo>
                    <a:pt x="13493" y="7136"/>
                  </a:lnTo>
                  <a:lnTo>
                    <a:pt x="13663" y="7039"/>
                  </a:lnTo>
                  <a:lnTo>
                    <a:pt x="13809" y="6941"/>
                  </a:lnTo>
                  <a:lnTo>
                    <a:pt x="13931" y="6820"/>
                  </a:lnTo>
                  <a:close/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/>
            </a:p>
          </p:txBody>
        </p:sp>
      </p:grpSp>
      <p:sp>
        <p:nvSpPr>
          <p:cNvPr id="21516" name="Shape 344"/>
          <p:cNvSpPr>
            <a:spLocks/>
          </p:cNvSpPr>
          <p:nvPr/>
        </p:nvSpPr>
        <p:spPr bwMode="auto">
          <a:xfrm>
            <a:off x="2722564" y="3662363"/>
            <a:ext cx="466725" cy="431800"/>
          </a:xfrm>
          <a:custGeom>
            <a:avLst/>
            <a:gdLst>
              <a:gd name="T0" fmla="*/ 2147483646 w 18365"/>
              <a:gd name="T1" fmla="*/ 0 h 16026"/>
              <a:gd name="T2" fmla="*/ 0 w 18365"/>
              <a:gd name="T3" fmla="*/ 2147483646 h 16026"/>
              <a:gd name="T4" fmla="*/ 2147483646 w 18365"/>
              <a:gd name="T5" fmla="*/ 2147483646 h 16026"/>
              <a:gd name="T6" fmla="*/ 2147483646 w 18365"/>
              <a:gd name="T7" fmla="*/ 2147483646 h 16026"/>
              <a:gd name="T8" fmla="*/ 2147483646 w 18365"/>
              <a:gd name="T9" fmla="*/ 2147483646 h 16026"/>
              <a:gd name="T10" fmla="*/ 2147483646 w 18365"/>
              <a:gd name="T11" fmla="*/ 2147483646 h 16026"/>
              <a:gd name="T12" fmla="*/ 2147483646 w 18365"/>
              <a:gd name="T13" fmla="*/ 2147483646 h 16026"/>
              <a:gd name="T14" fmla="*/ 2147483646 w 18365"/>
              <a:gd name="T15" fmla="*/ 2147483646 h 16026"/>
              <a:gd name="T16" fmla="*/ 2147483646 w 18365"/>
              <a:gd name="T17" fmla="*/ 2147483646 h 16026"/>
              <a:gd name="T18" fmla="*/ 2147483646 w 18365"/>
              <a:gd name="T19" fmla="*/ 2147483646 h 16026"/>
              <a:gd name="T20" fmla="*/ 2147483646 w 18365"/>
              <a:gd name="T21" fmla="*/ 2147483646 h 16026"/>
              <a:gd name="T22" fmla="*/ 2147483646 w 18365"/>
              <a:gd name="T23" fmla="*/ 2147483646 h 16026"/>
              <a:gd name="T24" fmla="*/ 2147483646 w 18365"/>
              <a:gd name="T25" fmla="*/ 2147483646 h 16026"/>
              <a:gd name="T26" fmla="*/ 2147483646 w 18365"/>
              <a:gd name="T27" fmla="*/ 2147483646 h 16026"/>
              <a:gd name="T28" fmla="*/ 2147483646 w 18365"/>
              <a:gd name="T29" fmla="*/ 2147483646 h 16026"/>
              <a:gd name="T30" fmla="*/ 2147483646 w 18365"/>
              <a:gd name="T31" fmla="*/ 2147483646 h 16026"/>
              <a:gd name="T32" fmla="*/ 2147483646 w 18365"/>
              <a:gd name="T33" fmla="*/ 2147483646 h 16026"/>
              <a:gd name="T34" fmla="*/ 2147483646 w 18365"/>
              <a:gd name="T35" fmla="*/ 2147483646 h 16026"/>
              <a:gd name="T36" fmla="*/ 2147483646 w 18365"/>
              <a:gd name="T37" fmla="*/ 2147483646 h 16026"/>
              <a:gd name="T38" fmla="*/ 2147483646 w 18365"/>
              <a:gd name="T39" fmla="*/ 2147483646 h 16026"/>
              <a:gd name="T40" fmla="*/ 2147483646 w 18365"/>
              <a:gd name="T41" fmla="*/ 2147483646 h 16026"/>
              <a:gd name="T42" fmla="*/ 2147483646 w 18365"/>
              <a:gd name="T43" fmla="*/ 2147483646 h 16026"/>
              <a:gd name="T44" fmla="*/ 2147483646 w 18365"/>
              <a:gd name="T45" fmla="*/ 2147483646 h 16026"/>
              <a:gd name="T46" fmla="*/ 2147483646 w 18365"/>
              <a:gd name="T47" fmla="*/ 2147483646 h 16026"/>
              <a:gd name="T48" fmla="*/ 2147483646 w 18365"/>
              <a:gd name="T49" fmla="*/ 2147483646 h 16026"/>
              <a:gd name="T50" fmla="*/ 2147483646 w 18365"/>
              <a:gd name="T51" fmla="*/ 2147483646 h 16026"/>
              <a:gd name="T52" fmla="*/ 2147483646 w 18365"/>
              <a:gd name="T53" fmla="*/ 2147483646 h 16026"/>
              <a:gd name="T54" fmla="*/ 2147483646 w 18365"/>
              <a:gd name="T55" fmla="*/ 2147483646 h 16026"/>
              <a:gd name="T56" fmla="*/ 2147483646 w 18365"/>
              <a:gd name="T57" fmla="*/ 2147483646 h 16026"/>
              <a:gd name="T58" fmla="*/ 2147483646 w 18365"/>
              <a:gd name="T59" fmla="*/ 2147483646 h 16026"/>
              <a:gd name="T60" fmla="*/ 2147483646 w 18365"/>
              <a:gd name="T61" fmla="*/ 2147483646 h 16026"/>
              <a:gd name="T62" fmla="*/ 2147483646 w 18365"/>
              <a:gd name="T63" fmla="*/ 2147483646 h 16026"/>
              <a:gd name="T64" fmla="*/ 2147483646 w 18365"/>
              <a:gd name="T65" fmla="*/ 2147483646 h 16026"/>
              <a:gd name="T66" fmla="*/ 2147483646 w 18365"/>
              <a:gd name="T67" fmla="*/ 2147483646 h 16026"/>
              <a:gd name="T68" fmla="*/ 2147483646 w 18365"/>
              <a:gd name="T69" fmla="*/ 2147483646 h 16026"/>
              <a:gd name="T70" fmla="*/ 2147483646 w 18365"/>
              <a:gd name="T71" fmla="*/ 2147483646 h 16026"/>
              <a:gd name="T72" fmla="*/ 2147483646 w 18365"/>
              <a:gd name="T73" fmla="*/ 2147483646 h 16026"/>
              <a:gd name="T74" fmla="*/ 2147483646 w 18365"/>
              <a:gd name="T75" fmla="*/ 2147483646 h 16026"/>
              <a:gd name="T76" fmla="*/ 2147483646 w 18365"/>
              <a:gd name="T77" fmla="*/ 2147483646 h 16026"/>
              <a:gd name="T78" fmla="*/ 2147483646 w 18365"/>
              <a:gd name="T79" fmla="*/ 2147483646 h 16026"/>
              <a:gd name="T80" fmla="*/ 2147483646 w 18365"/>
              <a:gd name="T81" fmla="*/ 2147483646 h 16026"/>
              <a:gd name="T82" fmla="*/ 2147483646 w 18365"/>
              <a:gd name="T83" fmla="*/ 2147483646 h 16026"/>
              <a:gd name="T84" fmla="*/ 2147483646 w 18365"/>
              <a:gd name="T85" fmla="*/ 2147483646 h 16026"/>
              <a:gd name="T86" fmla="*/ 2147483646 w 18365"/>
              <a:gd name="T87" fmla="*/ 2147483646 h 16026"/>
              <a:gd name="T88" fmla="*/ 2147483646 w 18365"/>
              <a:gd name="T89" fmla="*/ 2147483646 h 16026"/>
              <a:gd name="T90" fmla="*/ 2147483646 w 18365"/>
              <a:gd name="T91" fmla="*/ 2147483646 h 16026"/>
              <a:gd name="T92" fmla="*/ 2147483646 w 18365"/>
              <a:gd name="T93" fmla="*/ 2147483646 h 16026"/>
              <a:gd name="T94" fmla="*/ 2147483646 w 18365"/>
              <a:gd name="T95" fmla="*/ 0 h 160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18365"/>
              <a:gd name="T145" fmla="*/ 0 h 16026"/>
              <a:gd name="T146" fmla="*/ 18365 w 18365"/>
              <a:gd name="T147" fmla="*/ 16026 h 160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2540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25" tIns="91425" rIns="91425" bIns="91425" anchor="ctr"/>
          <a:lstStyle/>
          <a:p>
            <a:endParaRPr lang="sk-SK"/>
          </a:p>
        </p:txBody>
      </p:sp>
      <p:pic>
        <p:nvPicPr>
          <p:cNvPr id="68" name="Obrázok 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2833892" cy="1018430"/>
          </a:xfrm>
          <a:prstGeom prst="rect">
            <a:avLst/>
          </a:prstGeom>
        </p:spPr>
      </p:pic>
      <p:sp>
        <p:nvSpPr>
          <p:cNvPr id="2" name="Obdĺžnik 1"/>
          <p:cNvSpPr/>
          <p:nvPr/>
        </p:nvSpPr>
        <p:spPr>
          <a:xfrm>
            <a:off x="3556001" y="324549"/>
            <a:ext cx="7225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sk-SK" altLang="sk-SK" sz="3600" b="1" dirty="0">
                <a:solidFill>
                  <a:srgbClr val="66CCFF"/>
                </a:solidFill>
              </a:rPr>
              <a:t>Vybavenie a možnosti univerzity</a:t>
            </a:r>
          </a:p>
        </p:txBody>
      </p:sp>
      <p:sp>
        <p:nvSpPr>
          <p:cNvPr id="3" name="Obdĺžnik 2"/>
          <p:cNvSpPr/>
          <p:nvPr/>
        </p:nvSpPr>
        <p:spPr>
          <a:xfrm>
            <a:off x="-19882" y="1620747"/>
            <a:ext cx="638426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b="1" dirty="0"/>
              <a:t> </a:t>
            </a:r>
            <a:r>
              <a:rPr lang="sk-SK" sz="2800" b="1" dirty="0" smtClean="0">
                <a:solidFill>
                  <a:srgbClr val="FF0000"/>
                </a:solidFill>
              </a:rPr>
              <a:t>Študentské centrum </a:t>
            </a:r>
            <a:endParaRPr lang="sk-SK" sz="2800" dirty="0">
              <a:solidFill>
                <a:srgbClr val="FF0000"/>
              </a:solidFill>
            </a:endParaRPr>
          </a:p>
          <a:p>
            <a:r>
              <a:rPr lang="sk-SK" sz="2400" b="1" dirty="0"/>
              <a:t> </a:t>
            </a:r>
            <a:endParaRPr lang="sk-SK" sz="24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000" b="1" dirty="0"/>
              <a:t>Duchovné poradenstvo</a:t>
            </a:r>
            <a:endParaRPr lang="sk-SK" sz="20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000" b="1" dirty="0"/>
              <a:t>Finančné poradenstvo</a:t>
            </a:r>
            <a:endParaRPr lang="sk-SK" sz="20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000" b="1" dirty="0"/>
              <a:t>Kariérne poradenstvo</a:t>
            </a:r>
            <a:endParaRPr lang="sk-SK" sz="20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000" b="1" dirty="0"/>
              <a:t>Psychologické poradenstvo</a:t>
            </a:r>
            <a:endParaRPr lang="sk-SK" sz="20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000" b="1" dirty="0"/>
              <a:t>Poradenstvo a podpora pre študentov </a:t>
            </a:r>
            <a:r>
              <a:rPr lang="sk-SK" sz="2000" b="1" dirty="0" smtClean="0"/>
              <a:t/>
            </a:r>
            <a:br>
              <a:rPr lang="sk-SK" sz="2000" b="1" dirty="0" smtClean="0"/>
            </a:br>
            <a:r>
              <a:rPr lang="sk-SK" sz="2000" b="1" dirty="0" smtClean="0"/>
              <a:t>so </a:t>
            </a:r>
            <a:r>
              <a:rPr lang="sk-SK" sz="2000" b="1" dirty="0"/>
              <a:t>špecifickými vzdelávacími potrebami</a:t>
            </a:r>
            <a:endParaRPr lang="sk-SK" sz="20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000" b="1" dirty="0"/>
              <a:t>Poradenstvo zamerané na zdravie</a:t>
            </a:r>
            <a:endParaRPr lang="sk-SK" sz="20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k-SK" sz="2000" b="1" dirty="0"/>
              <a:t>Sociálne poradenstvo</a:t>
            </a:r>
            <a:endParaRPr lang="sk-SK" sz="2000" dirty="0"/>
          </a:p>
          <a:p>
            <a:endParaRPr lang="sk-SK" sz="2400" dirty="0"/>
          </a:p>
        </p:txBody>
      </p:sp>
      <p:sp>
        <p:nvSpPr>
          <p:cNvPr id="4" name="Obdĺžnik 3"/>
          <p:cNvSpPr/>
          <p:nvPr/>
        </p:nvSpPr>
        <p:spPr>
          <a:xfrm>
            <a:off x="7806519" y="1159082"/>
            <a:ext cx="40366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400" b="1" dirty="0">
                <a:solidFill>
                  <a:srgbClr val="FF3399"/>
                </a:solidFill>
              </a:rPr>
              <a:t>Vaša potreba, naša </a:t>
            </a:r>
            <a:r>
              <a:rPr lang="sk-SK" sz="2400" b="1" dirty="0" smtClean="0">
                <a:solidFill>
                  <a:srgbClr val="FF3399"/>
                </a:solidFill>
              </a:rPr>
              <a:t>pomoc...</a:t>
            </a:r>
            <a:endParaRPr lang="sk-SK" sz="2400" b="1" dirty="0">
              <a:solidFill>
                <a:srgbClr val="FF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9057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7" y="1160060"/>
            <a:ext cx="5790646" cy="3862316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02507" y="982639"/>
            <a:ext cx="6673756" cy="177421"/>
          </a:xfrm>
        </p:spPr>
        <p:txBody>
          <a:bodyPr>
            <a:normAutofit fontScale="90000"/>
          </a:bodyPr>
          <a:lstStyle/>
          <a:p>
            <a:r>
              <a:rPr lang="sk-SK" b="1" dirty="0">
                <a:solidFill>
                  <a:srgbClr val="33CCFF"/>
                </a:solidFill>
              </a:rPr>
              <a:t>U nás si centrom diania</a:t>
            </a:r>
            <a:br>
              <a:rPr lang="sk-SK" b="1" dirty="0">
                <a:solidFill>
                  <a:srgbClr val="33CCFF"/>
                </a:solidFill>
              </a:rPr>
            </a:br>
            <a:r>
              <a:rPr lang="sk-SK" sz="3600" b="1" dirty="0">
                <a:solidFill>
                  <a:srgbClr val="FF3399"/>
                </a:solidFill>
              </a:rPr>
              <a:t/>
            </a:r>
            <a:br>
              <a:rPr lang="sk-SK" sz="3600" b="1" dirty="0">
                <a:solidFill>
                  <a:srgbClr val="FF3399"/>
                </a:solidFill>
              </a:rPr>
            </a:br>
            <a:endParaRPr lang="sk-SK" sz="3600" b="1" dirty="0">
              <a:solidFill>
                <a:srgbClr val="FF3399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4104" y="3879273"/>
            <a:ext cx="5801436" cy="3301949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sk-SK" dirty="0" smtClean="0"/>
              <a:t>    </a:t>
            </a:r>
          </a:p>
          <a:p>
            <a:pPr marL="0" indent="0">
              <a:buNone/>
            </a:pPr>
            <a:r>
              <a:rPr lang="sk-SK" dirty="0" smtClean="0"/>
              <a:t>                                 </a:t>
            </a:r>
            <a:endParaRPr lang="sk-SK" dirty="0"/>
          </a:p>
          <a:p>
            <a:r>
              <a:rPr lang="sk-SK" sz="3200" b="1" dirty="0" smtClean="0">
                <a:solidFill>
                  <a:schemeClr val="bg1">
                    <a:lumMod val="95000"/>
                  </a:schemeClr>
                </a:solidFill>
              </a:rPr>
              <a:t>Študentský </a:t>
            </a:r>
            <a:r>
              <a:rPr lang="sk-SK" sz="3200" b="1" dirty="0">
                <a:solidFill>
                  <a:schemeClr val="bg1">
                    <a:lumMod val="95000"/>
                  </a:schemeClr>
                </a:solidFill>
              </a:rPr>
              <a:t>parlament UKF </a:t>
            </a:r>
            <a:endParaRPr lang="sk-SK" sz="32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sk-SK" sz="3200" dirty="0" smtClean="0">
                <a:solidFill>
                  <a:schemeClr val="bg1"/>
                </a:solidFill>
              </a:rPr>
              <a:t> </a:t>
            </a:r>
            <a:r>
              <a:rPr lang="sk-SK" sz="3200" b="1" dirty="0">
                <a:solidFill>
                  <a:srgbClr val="FFFF00"/>
                </a:solidFill>
              </a:rPr>
              <a:t>Folklórny súbor </a:t>
            </a:r>
            <a:r>
              <a:rPr lang="sk-SK" sz="3200" b="1" dirty="0" err="1">
                <a:solidFill>
                  <a:srgbClr val="FFFF00"/>
                </a:solidFill>
              </a:rPr>
              <a:t>Ponitran</a:t>
            </a:r>
            <a:endParaRPr lang="sk-SK" sz="3200" dirty="0">
              <a:solidFill>
                <a:srgbClr val="FFFF00"/>
              </a:solidFill>
            </a:endParaRPr>
          </a:p>
          <a:p>
            <a:r>
              <a:rPr lang="sk-SK" sz="3200" b="1" dirty="0" smtClean="0">
                <a:solidFill>
                  <a:srgbClr val="FF0000"/>
                </a:solidFill>
              </a:rPr>
              <a:t>Zväz </a:t>
            </a:r>
            <a:r>
              <a:rPr lang="sk-SK" sz="3200" b="1" dirty="0">
                <a:solidFill>
                  <a:srgbClr val="FF0000"/>
                </a:solidFill>
              </a:rPr>
              <a:t>maďarských študentov – JUGYIK</a:t>
            </a:r>
            <a:r>
              <a:rPr lang="sk-SK" sz="3200" dirty="0">
                <a:solidFill>
                  <a:srgbClr val="FF0000"/>
                </a:solidFill>
              </a:rPr>
              <a:t> </a:t>
            </a:r>
          </a:p>
          <a:p>
            <a:r>
              <a:rPr lang="sk-SK" sz="3200" b="1" dirty="0" smtClean="0">
                <a:solidFill>
                  <a:srgbClr val="FF3399"/>
                </a:solidFill>
              </a:rPr>
              <a:t>Akademický </a:t>
            </a:r>
            <a:r>
              <a:rPr lang="sk-SK" sz="3200" b="1" dirty="0">
                <a:solidFill>
                  <a:srgbClr val="FF3399"/>
                </a:solidFill>
              </a:rPr>
              <a:t>spevácky zbor</a:t>
            </a:r>
            <a:endParaRPr lang="sk-SK" sz="3200" dirty="0">
              <a:solidFill>
                <a:srgbClr val="FF3399"/>
              </a:solidFill>
            </a:endParaRPr>
          </a:p>
          <a:p>
            <a:r>
              <a:rPr lang="sk-SK" sz="3200" b="1" dirty="0" smtClean="0">
                <a:solidFill>
                  <a:srgbClr val="92D050"/>
                </a:solidFill>
              </a:rPr>
              <a:t>Univerzitný tvorivý ateliér</a:t>
            </a:r>
            <a:endParaRPr lang="sk-SK" sz="3200" dirty="0">
              <a:solidFill>
                <a:srgbClr val="92D050"/>
              </a:solidFill>
            </a:endParaRPr>
          </a:p>
          <a:p>
            <a:r>
              <a:rPr lang="sk-SK" sz="3200" b="1" dirty="0" smtClean="0">
                <a:solidFill>
                  <a:srgbClr val="0070C0"/>
                </a:solidFill>
              </a:rPr>
              <a:t>Maďarský </a:t>
            </a:r>
            <a:r>
              <a:rPr lang="sk-SK" sz="3200" b="1" dirty="0">
                <a:solidFill>
                  <a:srgbClr val="0070C0"/>
                </a:solidFill>
              </a:rPr>
              <a:t>spevácky zbor UKF </a:t>
            </a:r>
            <a:r>
              <a:rPr lang="sk-SK" sz="3200" b="1" dirty="0" smtClean="0">
                <a:solidFill>
                  <a:srgbClr val="0070C0"/>
                </a:solidFill>
              </a:rPr>
              <a:t>Nitra</a:t>
            </a:r>
          </a:p>
          <a:p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Študentské </a:t>
            </a:r>
            <a:r>
              <a:rPr lang="sk-SK" sz="3200" b="1" dirty="0" smtClean="0">
                <a:solidFill>
                  <a:schemeClr val="accent1">
                    <a:lumMod val="75000"/>
                  </a:schemeClr>
                </a:solidFill>
              </a:rPr>
              <a:t>divadlo VYDI </a:t>
            </a:r>
            <a:r>
              <a:rPr lang="sk-SK" sz="3200" b="1" dirty="0">
                <a:solidFill>
                  <a:schemeClr val="accent1">
                    <a:lumMod val="75000"/>
                  </a:schemeClr>
                </a:solidFill>
              </a:rPr>
              <a:t>pri UKF v Nitre</a:t>
            </a:r>
            <a:endParaRPr lang="sk-SK" sz="32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sk-SK" sz="3200" dirty="0">
              <a:solidFill>
                <a:srgbClr val="0070C0"/>
              </a:solidFill>
            </a:endParaRPr>
          </a:p>
          <a:p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2729" y="1381760"/>
            <a:ext cx="3842038" cy="5396168"/>
          </a:xfrm>
          <a:prstGeom prst="rect">
            <a:avLst/>
          </a:prstGeom>
        </p:spPr>
      </p:pic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113889" y="1773827"/>
            <a:ext cx="2148840" cy="5225801"/>
          </a:xfrm>
        </p:spPr>
        <p:txBody>
          <a:bodyPr>
            <a:normAutofit fontScale="55000" lnSpcReduction="20000"/>
          </a:bodyPr>
          <a:lstStyle/>
          <a:p>
            <a:r>
              <a:rPr lang="sk-SK" sz="3300" b="1" dirty="0" smtClean="0">
                <a:solidFill>
                  <a:srgbClr val="FF0000"/>
                </a:solidFill>
              </a:rPr>
              <a:t>Študentský </a:t>
            </a:r>
            <a:r>
              <a:rPr lang="sk-SK" sz="3300" b="1" dirty="0">
                <a:solidFill>
                  <a:srgbClr val="FF0000"/>
                </a:solidFill>
              </a:rPr>
              <a:t>časopis </a:t>
            </a:r>
            <a:r>
              <a:rPr lang="sk-SK" sz="3300" b="1" dirty="0" smtClean="0">
                <a:solidFill>
                  <a:srgbClr val="FF0000"/>
                </a:solidFill>
              </a:rPr>
              <a:t>                                               Občas </a:t>
            </a:r>
            <a:r>
              <a:rPr lang="sk-SK" sz="3300" b="1" dirty="0">
                <a:solidFill>
                  <a:srgbClr val="FF0000"/>
                </a:solidFill>
              </a:rPr>
              <a:t>Nečas</a:t>
            </a:r>
            <a:endParaRPr lang="sk-SK" sz="3300" dirty="0">
              <a:solidFill>
                <a:srgbClr val="FF0000"/>
              </a:solidFill>
            </a:endParaRPr>
          </a:p>
          <a:p>
            <a:r>
              <a:rPr lang="sk-SK" sz="3300" b="1" dirty="0" smtClean="0">
                <a:solidFill>
                  <a:srgbClr val="00B050"/>
                </a:solidFill>
              </a:rPr>
              <a:t>AIESEC </a:t>
            </a:r>
            <a:endParaRPr lang="sk-SK" sz="3300" dirty="0">
              <a:solidFill>
                <a:srgbClr val="00B050"/>
              </a:solidFill>
            </a:endParaRPr>
          </a:p>
          <a:p>
            <a:r>
              <a:rPr lang="sk-SK" sz="3300" b="1" dirty="0" err="1">
                <a:solidFill>
                  <a:schemeClr val="accent2">
                    <a:lumMod val="75000"/>
                  </a:schemeClr>
                </a:solidFill>
              </a:rPr>
              <a:t>Volley</a:t>
            </a:r>
            <a:r>
              <a:rPr lang="sk-SK" sz="33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300" b="1" dirty="0" err="1">
                <a:solidFill>
                  <a:schemeClr val="accent2">
                    <a:lumMod val="75000"/>
                  </a:schemeClr>
                </a:solidFill>
              </a:rPr>
              <a:t>project</a:t>
            </a:r>
            <a:r>
              <a:rPr lang="sk-SK" sz="33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sk-SK" sz="3300" b="1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     UKF </a:t>
            </a:r>
            <a:r>
              <a:rPr lang="sk-SK" sz="3300" b="1" dirty="0">
                <a:solidFill>
                  <a:schemeClr val="accent2">
                    <a:lumMod val="75000"/>
                  </a:schemeClr>
                </a:solidFill>
              </a:rPr>
              <a:t>Nitra</a:t>
            </a:r>
            <a:endParaRPr lang="sk-SK" sz="33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sk-SK" sz="33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BKM </a:t>
            </a:r>
            <a:r>
              <a:rPr lang="sk-SK" sz="3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JUNIOR </a:t>
            </a:r>
            <a:r>
              <a:rPr lang="sk-SK" sz="33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                 UKF Nitra</a:t>
            </a:r>
          </a:p>
          <a:p>
            <a:r>
              <a:rPr lang="sk-SK" sz="3300" b="1" dirty="0">
                <a:solidFill>
                  <a:srgbClr val="002060"/>
                </a:solidFill>
              </a:rPr>
              <a:t>h</a:t>
            </a:r>
            <a:r>
              <a:rPr lang="sk-SK" sz="3300" b="1" dirty="0" smtClean="0">
                <a:solidFill>
                  <a:srgbClr val="002060"/>
                </a:solidFill>
              </a:rPr>
              <a:t>okejový klub UKF </a:t>
            </a:r>
            <a:r>
              <a:rPr lang="sk-SK" sz="3300" b="1" dirty="0" err="1" smtClean="0">
                <a:solidFill>
                  <a:srgbClr val="002060"/>
                </a:solidFill>
              </a:rPr>
              <a:t>Philosophers</a:t>
            </a:r>
            <a:r>
              <a:rPr lang="sk-SK" sz="3300" b="1" dirty="0" smtClean="0">
                <a:solidFill>
                  <a:srgbClr val="002060"/>
                </a:solidFill>
              </a:rPr>
              <a:t> Nitra</a:t>
            </a:r>
          </a:p>
          <a:p>
            <a:r>
              <a:rPr lang="sk-SK" sz="33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Taekwon</a:t>
            </a:r>
            <a:r>
              <a:rPr lang="sk-SK" sz="33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-Do UKF NITRA</a:t>
            </a:r>
          </a:p>
          <a:p>
            <a:r>
              <a:rPr lang="sk-SK" sz="3300" b="1" dirty="0" smtClean="0">
                <a:solidFill>
                  <a:srgbClr val="66CCFF"/>
                </a:solidFill>
              </a:rPr>
              <a:t>Mediálne </a:t>
            </a:r>
            <a:r>
              <a:rPr lang="sk-SK" sz="3300" b="1" dirty="0">
                <a:solidFill>
                  <a:srgbClr val="66CCFF"/>
                </a:solidFill>
              </a:rPr>
              <a:t>centrum </a:t>
            </a:r>
            <a:endParaRPr lang="sk-SK" sz="3300" b="1" dirty="0" smtClean="0">
              <a:solidFill>
                <a:srgbClr val="66CCFF"/>
              </a:solidFill>
            </a:endParaRPr>
          </a:p>
          <a:p>
            <a:r>
              <a:rPr lang="sk-SK" sz="3300" b="1" dirty="0">
                <a:solidFill>
                  <a:schemeClr val="accent1">
                    <a:lumMod val="75000"/>
                  </a:schemeClr>
                </a:solidFill>
              </a:rPr>
              <a:t> </a:t>
            </a:r>
            <a:r>
              <a:rPr lang="sk-SK" sz="3300" b="1" dirty="0">
                <a:solidFill>
                  <a:srgbClr val="FFC000"/>
                </a:solidFill>
              </a:rPr>
              <a:t>Rádio Plus</a:t>
            </a:r>
            <a:endParaRPr lang="sk-SK" sz="3300" dirty="0">
              <a:solidFill>
                <a:srgbClr val="FFC000"/>
              </a:solidFill>
            </a:endParaRPr>
          </a:p>
          <a:p>
            <a:r>
              <a:rPr lang="sk-SK" sz="3300" b="1" dirty="0" smtClean="0">
                <a:solidFill>
                  <a:srgbClr val="92D050"/>
                </a:solidFill>
              </a:rPr>
              <a:t>Univerzitné                                                        pastoračné </a:t>
            </a:r>
            <a:r>
              <a:rPr lang="sk-SK" sz="3300" b="1" dirty="0">
                <a:solidFill>
                  <a:srgbClr val="92D050"/>
                </a:solidFill>
              </a:rPr>
              <a:t>centrum</a:t>
            </a:r>
            <a:endParaRPr lang="sk-SK" sz="3300" dirty="0">
              <a:solidFill>
                <a:srgbClr val="92D050"/>
              </a:solidFill>
            </a:endParaRPr>
          </a:p>
          <a:p>
            <a:pPr marL="0" indent="0">
              <a:spcAft>
                <a:spcPts val="1200"/>
              </a:spcAft>
              <a:buNone/>
            </a:pPr>
            <a:endParaRPr lang="sk-SK" dirty="0"/>
          </a:p>
        </p:txBody>
      </p:sp>
      <p:pic>
        <p:nvPicPr>
          <p:cNvPr id="6" name="Obrázo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"/>
            <a:ext cx="2833892" cy="1018430"/>
          </a:xfrm>
          <a:prstGeom prst="rect">
            <a:avLst/>
          </a:prstGeom>
        </p:spPr>
      </p:pic>
      <p:sp>
        <p:nvSpPr>
          <p:cNvPr id="7" name="Obdĺžnik 6"/>
          <p:cNvSpPr/>
          <p:nvPr/>
        </p:nvSpPr>
        <p:spPr>
          <a:xfrm>
            <a:off x="5745708" y="938844"/>
            <a:ext cx="56080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sz="2800" b="1" dirty="0" smtClean="0">
                <a:solidFill>
                  <a:srgbClr val="FF3399"/>
                </a:solidFill>
              </a:rPr>
              <a:t>  študentské </a:t>
            </a:r>
            <a:r>
              <a:rPr lang="sk-SK" sz="2800" b="1" dirty="0">
                <a:solidFill>
                  <a:srgbClr val="FF3399"/>
                </a:solidFill>
              </a:rPr>
              <a:t>spolky, združenia, kluby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372902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/>
          <p:cNvSpPr/>
          <p:nvPr/>
        </p:nvSpPr>
        <p:spPr>
          <a:xfrm>
            <a:off x="3569199" y="166654"/>
            <a:ext cx="6919415" cy="685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sk-SK" sz="3600" b="1" dirty="0">
                <a:solidFill>
                  <a:srgbClr val="66CC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Nielen </a:t>
            </a:r>
            <a:r>
              <a:rPr lang="sk-SK" sz="3600" b="1" dirty="0" smtClean="0">
                <a:solidFill>
                  <a:srgbClr val="66CC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štúdium, </a:t>
            </a:r>
            <a:r>
              <a:rPr lang="sk-SK" sz="3600" b="1" dirty="0">
                <a:solidFill>
                  <a:srgbClr val="66CC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ale aj </a:t>
            </a:r>
            <a:r>
              <a:rPr lang="sk-SK" sz="3600" b="1" dirty="0" smtClean="0">
                <a:solidFill>
                  <a:srgbClr val="66CC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zábava...</a:t>
            </a:r>
            <a:endParaRPr lang="sk-SK" sz="3600" dirty="0">
              <a:solidFill>
                <a:srgbClr val="66CCFF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Obrázo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2833892" cy="1018430"/>
          </a:xfrm>
          <a:prstGeom prst="rect">
            <a:avLst/>
          </a:prstGeom>
        </p:spPr>
      </p:pic>
      <p:sp>
        <p:nvSpPr>
          <p:cNvPr id="3" name="Obdĺžnik 2"/>
          <p:cNvSpPr/>
          <p:nvPr/>
        </p:nvSpPr>
        <p:spPr>
          <a:xfrm>
            <a:off x="4848647" y="990608"/>
            <a:ext cx="64926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sk-SK" altLang="sk-SK" sz="3600" dirty="0">
                <a:solidFill>
                  <a:srgbClr val="FF3399"/>
                </a:solidFill>
              </a:rPr>
              <a:t>ŠTUDENTSKÝ PARLAMENT UKF </a:t>
            </a:r>
          </a:p>
        </p:txBody>
      </p:sp>
      <p:pic>
        <p:nvPicPr>
          <p:cNvPr id="12" name="Picture 4" descr="C:\Users\lakusqo\Downloads\1447267329_Contact_2.pn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8386" y="1572195"/>
            <a:ext cx="1028418" cy="1028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bdĺžnik 3"/>
          <p:cNvSpPr/>
          <p:nvPr/>
        </p:nvSpPr>
        <p:spPr>
          <a:xfrm>
            <a:off x="6662598" y="1706095"/>
            <a:ext cx="39963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sk-SK" altLang="sk-SK" sz="3600" dirty="0">
                <a:solidFill>
                  <a:srgbClr val="0070C0"/>
                </a:solidFill>
              </a:rPr>
              <a:t>spukfnr@gmail.com</a:t>
            </a:r>
          </a:p>
        </p:txBody>
      </p:sp>
      <p:pic>
        <p:nvPicPr>
          <p:cNvPr id="14" name="Picture 5" descr="C:\Users\lakusqo\Downloads\1447266920_46-facebook.png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446" y="2597483"/>
            <a:ext cx="1164213" cy="116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bdĺžnik 4"/>
          <p:cNvSpPr/>
          <p:nvPr/>
        </p:nvSpPr>
        <p:spPr>
          <a:xfrm>
            <a:off x="6780659" y="2721054"/>
            <a:ext cx="50689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</a:pPr>
            <a:r>
              <a:rPr lang="sk-SK" altLang="sk-SK" sz="2400" dirty="0">
                <a:solidFill>
                  <a:srgbClr val="0070C0"/>
                </a:solidFill>
              </a:rPr>
              <a:t>facebook.com/Študentský-parlament-UKF-153471088042767/</a:t>
            </a:r>
          </a:p>
        </p:txBody>
      </p:sp>
      <p:pic>
        <p:nvPicPr>
          <p:cNvPr id="24580" name="Picture 4" descr="C:\Users\lakusqo\Desktop\14520353_638550339637642_5527745938955893407_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7067" y="1152782"/>
            <a:ext cx="4276725" cy="427672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11"/>
          <p:cNvSpPr>
            <a:spLocks/>
          </p:cNvSpPr>
          <p:nvPr/>
        </p:nvSpPr>
        <p:spPr bwMode="auto">
          <a:xfrm>
            <a:off x="-813426" y="5050133"/>
            <a:ext cx="342824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b="1" i="1" dirty="0" err="1">
                <a:solidFill>
                  <a:srgbClr val="66CCFF"/>
                </a:solidFill>
              </a:rPr>
              <a:t>Októberfest</a:t>
            </a:r>
            <a:endParaRPr lang="sk-SK" altLang="sk-SK" sz="1600" b="1" i="1" dirty="0">
              <a:solidFill>
                <a:srgbClr val="66CCFF"/>
              </a:solidFill>
            </a:endParaRPr>
          </a:p>
        </p:txBody>
      </p:sp>
      <p:pic>
        <p:nvPicPr>
          <p:cNvPr id="16" name="Picture 2" descr="C:\Users\lakusqo\Desktop\13164217_575687269257283_6826768768431402304_n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29022" y="3500462"/>
            <a:ext cx="3131105" cy="313110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1"/>
          <p:cNvSpPr>
            <a:spLocks/>
          </p:cNvSpPr>
          <p:nvPr/>
        </p:nvSpPr>
        <p:spPr bwMode="auto">
          <a:xfrm>
            <a:off x="1799625" y="6241842"/>
            <a:ext cx="29432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b="1" i="1" dirty="0" err="1">
                <a:solidFill>
                  <a:srgbClr val="33CCFF"/>
                </a:solidFill>
              </a:rPr>
              <a:t>Superstar</a:t>
            </a:r>
            <a:endParaRPr lang="sk-SK" altLang="sk-SK" sz="1600" b="1" i="1" dirty="0">
              <a:solidFill>
                <a:srgbClr val="33CCFF"/>
              </a:solidFill>
            </a:endParaRPr>
          </a:p>
        </p:txBody>
      </p:sp>
      <p:pic>
        <p:nvPicPr>
          <p:cNvPr id="18" name="Picture 7" descr="C:\Users\lakusqo\Desktop\020-1dx_0910_20160504_1438200132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872121" y="3761696"/>
            <a:ext cx="2926279" cy="2926279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1"/>
          <p:cNvSpPr>
            <a:spLocks/>
          </p:cNvSpPr>
          <p:nvPr/>
        </p:nvSpPr>
        <p:spPr bwMode="auto">
          <a:xfrm>
            <a:off x="5059505" y="6240254"/>
            <a:ext cx="28416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b="1" i="1" dirty="0">
                <a:solidFill>
                  <a:srgbClr val="33CCFF"/>
                </a:solidFill>
              </a:rPr>
              <a:t>Vodný slalom</a:t>
            </a:r>
          </a:p>
        </p:txBody>
      </p:sp>
      <p:pic>
        <p:nvPicPr>
          <p:cNvPr id="20" name="Picture 3" descr="C:\Users\lakusqo\Desktop\Prezka\12308638_921324051248990_8326200587166083690_n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8921662" y="3552051"/>
            <a:ext cx="3165142" cy="316514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11"/>
          <p:cNvSpPr>
            <a:spLocks/>
          </p:cNvSpPr>
          <p:nvPr/>
        </p:nvSpPr>
        <p:spPr bwMode="auto">
          <a:xfrm>
            <a:off x="8782807" y="6379056"/>
            <a:ext cx="29432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b="1" i="1" dirty="0">
                <a:solidFill>
                  <a:srgbClr val="0070C0"/>
                </a:solidFill>
              </a:rPr>
              <a:t>Univerzitný imatrikulačný ples</a:t>
            </a:r>
          </a:p>
        </p:txBody>
      </p:sp>
    </p:spTree>
    <p:extLst>
      <p:ext uri="{BB962C8B-B14F-4D97-AF65-F5344CB8AC3E}">
        <p14:creationId xmlns:p14="http://schemas.microsoft.com/office/powerpoint/2010/main" val="21933276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o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345" y="3033420"/>
            <a:ext cx="5133050" cy="3849788"/>
          </a:xfrm>
          <a:prstGeom prst="rect">
            <a:avLst/>
          </a:prstGeom>
        </p:spPr>
      </p:pic>
      <p:sp>
        <p:nvSpPr>
          <p:cNvPr id="28674" name="Rectangle 11"/>
          <p:cNvSpPr>
            <a:spLocks/>
          </p:cNvSpPr>
          <p:nvPr/>
        </p:nvSpPr>
        <p:spPr bwMode="auto">
          <a:xfrm>
            <a:off x="4018784" y="6419851"/>
            <a:ext cx="28416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i="1" dirty="0" smtClean="0">
                <a:ln w="3175">
                  <a:solidFill>
                    <a:schemeClr val="tx1"/>
                  </a:solidFill>
                </a:ln>
                <a:solidFill>
                  <a:srgbClr val="FF0000"/>
                </a:solidFill>
              </a:rPr>
              <a:t>Hokejový turnaj univerzít</a:t>
            </a:r>
            <a:endParaRPr lang="sk-SK" altLang="sk-SK" sz="1600" i="1" dirty="0">
              <a:ln w="3175">
                <a:solidFill>
                  <a:schemeClr val="tx1"/>
                </a:solidFill>
              </a:ln>
              <a:solidFill>
                <a:srgbClr val="FF0000"/>
              </a:solidFill>
            </a:endParaRPr>
          </a:p>
        </p:txBody>
      </p:sp>
      <p:sp>
        <p:nvSpPr>
          <p:cNvPr id="28677" name="Rectangle 5"/>
          <p:cNvSpPr>
            <a:spLocks/>
          </p:cNvSpPr>
          <p:nvPr/>
        </p:nvSpPr>
        <p:spPr bwMode="auto">
          <a:xfrm>
            <a:off x="262555" y="347663"/>
            <a:ext cx="9567245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b="1" dirty="0" smtClean="0">
                <a:solidFill>
                  <a:srgbClr val="00B0F0"/>
                </a:solidFill>
              </a:rPr>
              <a:t>Študentský život</a:t>
            </a:r>
            <a:endParaRPr lang="sk-SK" altLang="sk-SK" b="1" dirty="0">
              <a:solidFill>
                <a:srgbClr val="00B0F0"/>
              </a:solidFill>
            </a:endParaRPr>
          </a:p>
        </p:txBody>
      </p:sp>
      <p:pic>
        <p:nvPicPr>
          <p:cNvPr id="26626" name="Picture 2" descr="C:\Users\lakusqo\Desktop\Prezka\13096308_572026776289999_1929301806150189462_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2555" y="1019437"/>
            <a:ext cx="3237790" cy="3237790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lakusqo\Desktop\Prezka\13102894_569151093244234_3049586773023248294_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83501" y="189363"/>
            <a:ext cx="4276725" cy="4276725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1"/>
          <p:cNvSpPr>
            <a:spLocks/>
          </p:cNvSpPr>
          <p:nvPr/>
        </p:nvSpPr>
        <p:spPr bwMode="auto">
          <a:xfrm>
            <a:off x="-420686" y="3897079"/>
            <a:ext cx="2841625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b="1" i="1" dirty="0">
                <a:solidFill>
                  <a:srgbClr val="33CCFF"/>
                </a:solidFill>
              </a:rPr>
              <a:t>Dedinské hry</a:t>
            </a:r>
          </a:p>
        </p:txBody>
      </p:sp>
      <p:sp>
        <p:nvSpPr>
          <p:cNvPr id="9" name="Rectangle 11"/>
          <p:cNvSpPr>
            <a:spLocks/>
          </p:cNvSpPr>
          <p:nvPr/>
        </p:nvSpPr>
        <p:spPr bwMode="auto">
          <a:xfrm>
            <a:off x="6898660" y="4088158"/>
            <a:ext cx="29432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b="1" i="1" dirty="0">
                <a:solidFill>
                  <a:srgbClr val="FF0000"/>
                </a:solidFill>
              </a:rPr>
              <a:t>Výstup na </a:t>
            </a:r>
            <a:r>
              <a:rPr lang="sk-SK" altLang="sk-SK" sz="1600" b="1" i="1" dirty="0" err="1">
                <a:solidFill>
                  <a:srgbClr val="FF0000"/>
                </a:solidFill>
              </a:rPr>
              <a:t>Zobor</a:t>
            </a:r>
            <a:endParaRPr lang="sk-SK" altLang="sk-SK" sz="1600" b="1" i="1" dirty="0">
              <a:solidFill>
                <a:srgbClr val="FF0000"/>
              </a:solidFill>
            </a:endParaRPr>
          </a:p>
        </p:txBody>
      </p:sp>
      <p:pic>
        <p:nvPicPr>
          <p:cNvPr id="10" name="Picture 2" descr="C:\Users\lakusqo\Desktop\Prezka\12342445_922148364499892_7561637966430950812_n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18784" y="215787"/>
            <a:ext cx="3488234" cy="348823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1"/>
          <p:cNvSpPr>
            <a:spLocks/>
          </p:cNvSpPr>
          <p:nvPr/>
        </p:nvSpPr>
        <p:spPr bwMode="auto">
          <a:xfrm>
            <a:off x="2939377" y="3307968"/>
            <a:ext cx="3428248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b="1" i="1" dirty="0" err="1">
                <a:solidFill>
                  <a:srgbClr val="66CCFF"/>
                </a:solidFill>
              </a:rPr>
              <a:t>Októberfest</a:t>
            </a:r>
            <a:endParaRPr lang="sk-SK" altLang="sk-SK" sz="1600" b="1" i="1" dirty="0">
              <a:solidFill>
                <a:srgbClr val="66CCFF"/>
              </a:solidFill>
            </a:endParaRPr>
          </a:p>
        </p:txBody>
      </p:sp>
      <p:pic>
        <p:nvPicPr>
          <p:cNvPr id="3" name="Obrázok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6" y="4426295"/>
            <a:ext cx="3604087" cy="2398970"/>
          </a:xfrm>
          <a:prstGeom prst="rect">
            <a:avLst/>
          </a:prstGeom>
        </p:spPr>
      </p:pic>
      <p:sp>
        <p:nvSpPr>
          <p:cNvPr id="16" name="Rectangle 11"/>
          <p:cNvSpPr>
            <a:spLocks/>
          </p:cNvSpPr>
          <p:nvPr/>
        </p:nvSpPr>
        <p:spPr bwMode="auto">
          <a:xfrm>
            <a:off x="295469" y="6432884"/>
            <a:ext cx="2816699" cy="347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FontTx/>
              <a:buNone/>
            </a:pPr>
            <a:r>
              <a:rPr lang="sk-SK" altLang="sk-SK" sz="1600" b="1" i="1" dirty="0" smtClean="0">
                <a:ln w="3175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Karneval z Ria v Nitre</a:t>
            </a:r>
            <a:endParaRPr lang="sk-SK" altLang="sk-SK" sz="1600" b="1" i="1" dirty="0">
              <a:ln w="3175"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2050" name="Picture 2" descr="Fotka Študentský parlament UKF.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8661" y="4624388"/>
            <a:ext cx="3052524" cy="2031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0698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9" y="2544763"/>
            <a:ext cx="3563937" cy="762000"/>
          </a:xfrm>
          <a:prstGeom prst="rect">
            <a:avLst/>
          </a:prstGeom>
          <a:solidFill>
            <a:srgbClr val="FF3399"/>
          </a:solidFill>
          <a:ln>
            <a:noFill/>
          </a:ln>
          <a:effectLst/>
        </p:spPr>
      </p:pic>
      <p:pic>
        <p:nvPicPr>
          <p:cNvPr id="31747" name="Picture 3" descr="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4" y="2544763"/>
            <a:ext cx="3565525" cy="762000"/>
          </a:xfrm>
          <a:prstGeom prst="rect">
            <a:avLst/>
          </a:prstGeom>
          <a:solidFill>
            <a:srgbClr val="FF3399"/>
          </a:solidFill>
          <a:ln>
            <a:noFill/>
          </a:ln>
          <a:effectLst/>
        </p:spPr>
      </p:pic>
      <p:sp>
        <p:nvSpPr>
          <p:cNvPr id="31748" name="Rectangle 8"/>
          <p:cNvSpPr>
            <a:spLocks/>
          </p:cNvSpPr>
          <p:nvPr/>
        </p:nvSpPr>
        <p:spPr bwMode="auto">
          <a:xfrm>
            <a:off x="6348414" y="2500314"/>
            <a:ext cx="356552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just" eaLnBrk="1">
              <a:spcBef>
                <a:spcPct val="0"/>
              </a:spcBef>
              <a:buSzTx/>
              <a:buFontTx/>
              <a:buNone/>
            </a:pPr>
            <a:endParaRPr lang="sk-SK" altLang="sk-SK" sz="1400">
              <a:solidFill>
                <a:srgbClr val="FFFFFF"/>
              </a:solidFill>
            </a:endParaRPr>
          </a:p>
        </p:txBody>
      </p:sp>
      <p:sp>
        <p:nvSpPr>
          <p:cNvPr id="31749" name="Rectangle 12"/>
          <p:cNvSpPr>
            <a:spLocks/>
          </p:cNvSpPr>
          <p:nvPr/>
        </p:nvSpPr>
        <p:spPr bwMode="auto">
          <a:xfrm>
            <a:off x="2566988" y="2570164"/>
            <a:ext cx="270351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 smtClean="0">
                <a:solidFill>
                  <a:schemeClr val="tx1"/>
                </a:solidFill>
              </a:rPr>
              <a:t>ELEKTRONICKÁ</a:t>
            </a:r>
            <a:endParaRPr lang="sk-SK" altLang="sk-SK" sz="2000" b="1" dirty="0">
              <a:solidFill>
                <a:schemeClr val="tx1"/>
              </a:solidFill>
            </a:endParaRPr>
          </a:p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 smtClean="0">
                <a:solidFill>
                  <a:schemeClr val="tx1"/>
                </a:solidFill>
              </a:rPr>
              <a:t>FORMA</a:t>
            </a:r>
            <a:endParaRPr lang="sk-SK" altLang="sk-SK" sz="2000" b="1" dirty="0">
              <a:solidFill>
                <a:schemeClr val="tx1"/>
              </a:solidFill>
            </a:endParaRPr>
          </a:p>
        </p:txBody>
      </p:sp>
      <p:sp>
        <p:nvSpPr>
          <p:cNvPr id="31750" name="Rectangle 13"/>
          <p:cNvSpPr>
            <a:spLocks/>
          </p:cNvSpPr>
          <p:nvPr/>
        </p:nvSpPr>
        <p:spPr bwMode="auto">
          <a:xfrm>
            <a:off x="6345239" y="3673476"/>
            <a:ext cx="3565525" cy="969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sk-SK" altLang="sk-SK" sz="1900" dirty="0">
                <a:solidFill>
                  <a:srgbClr val="0070C0"/>
                </a:solidFill>
              </a:rPr>
              <a:t>Vyplnené tlačivo „Prihláška na VŠ“ odošlete spolu s prílohami poštou na kontaktnú adresu UKF</a:t>
            </a:r>
            <a:r>
              <a:rPr lang="sk-SK" altLang="sk-SK" sz="1900" dirty="0" smtClean="0">
                <a:solidFill>
                  <a:srgbClr val="0070C0"/>
                </a:solidFill>
              </a:rPr>
              <a:t>.</a:t>
            </a:r>
            <a:endParaRPr lang="sk-SK" altLang="sk-SK" sz="1900" dirty="0">
              <a:solidFill>
                <a:srgbClr val="0070C0"/>
              </a:solidFill>
            </a:endParaRPr>
          </a:p>
        </p:txBody>
      </p:sp>
      <p:sp>
        <p:nvSpPr>
          <p:cNvPr id="31751" name="Rectangle 15"/>
          <p:cNvSpPr>
            <a:spLocks/>
          </p:cNvSpPr>
          <p:nvPr/>
        </p:nvSpPr>
        <p:spPr bwMode="auto">
          <a:xfrm>
            <a:off x="6777038" y="2570164"/>
            <a:ext cx="2703512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 smtClean="0">
                <a:solidFill>
                  <a:schemeClr val="tx1"/>
                </a:solidFill>
              </a:rPr>
              <a:t>TLAČENÁ</a:t>
            </a:r>
            <a:endParaRPr lang="sk-SK" altLang="sk-SK" sz="2000" b="1" dirty="0">
              <a:solidFill>
                <a:schemeClr val="tx1"/>
              </a:solidFill>
            </a:endParaRPr>
          </a:p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 smtClean="0">
                <a:solidFill>
                  <a:schemeClr val="tx1"/>
                </a:solidFill>
              </a:rPr>
              <a:t>FORMA</a:t>
            </a:r>
            <a:endParaRPr lang="sk-SK" altLang="sk-SK" sz="2000" b="1" dirty="0">
              <a:solidFill>
                <a:schemeClr val="tx1"/>
              </a:solidFill>
            </a:endParaRPr>
          </a:p>
        </p:txBody>
      </p:sp>
      <p:sp>
        <p:nvSpPr>
          <p:cNvPr id="31752" name="Rectangle 17"/>
          <p:cNvSpPr>
            <a:spLocks/>
          </p:cNvSpPr>
          <p:nvPr/>
        </p:nvSpPr>
        <p:spPr bwMode="auto">
          <a:xfrm>
            <a:off x="3306763" y="208757"/>
            <a:ext cx="61737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PRIJÍMACIE KONANIE </a:t>
            </a:r>
            <a:r>
              <a:rPr lang="sk-SK" altLang="sk-SK" b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</a:t>
            </a:r>
            <a:endParaRPr lang="sk-SK" altLang="sk-SK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753" name="Picture 19" descr="W:\temp\ling\ppt\new_layout\st_569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1947864" y="501651"/>
            <a:ext cx="320675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1754" name="Picture 1" descr="W:\temp\ling\ppt\new_layout\arrow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864" y="1225574"/>
            <a:ext cx="7835900" cy="1077912"/>
          </a:xfrm>
          <a:prstGeom prst="rect">
            <a:avLst/>
          </a:prstGeom>
          <a:noFill/>
          <a:ln w="12700">
            <a:solidFill>
              <a:srgbClr val="000000"/>
            </a:solidFill>
            <a:miter lim="4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55" name="Rectangle 4"/>
          <p:cNvSpPr>
            <a:spLocks/>
          </p:cNvSpPr>
          <p:nvPr/>
        </p:nvSpPr>
        <p:spPr bwMode="auto">
          <a:xfrm>
            <a:off x="3000375" y="1339850"/>
            <a:ext cx="6040438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800" dirty="0">
                <a:solidFill>
                  <a:srgbClr val="FFFFFF"/>
                </a:solidFill>
              </a:rPr>
              <a:t>Termín podania prihlášky:</a:t>
            </a:r>
          </a:p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800" dirty="0">
                <a:solidFill>
                  <a:schemeClr val="bg1"/>
                </a:solidFill>
              </a:rPr>
              <a:t>do</a:t>
            </a:r>
            <a:r>
              <a:rPr lang="sk-SK" altLang="sk-SK" sz="2800" b="1" dirty="0">
                <a:solidFill>
                  <a:srgbClr val="CC0000"/>
                </a:solidFill>
              </a:rPr>
              <a:t> </a:t>
            </a:r>
            <a:r>
              <a:rPr lang="sk-SK" altLang="sk-SK" sz="2800" b="1" dirty="0" smtClean="0">
                <a:solidFill>
                  <a:srgbClr val="CC0000"/>
                </a:solidFill>
              </a:rPr>
              <a:t>31. 3. 2021</a:t>
            </a:r>
            <a:endParaRPr lang="sk-SK" altLang="sk-SK" sz="2800" b="1" dirty="0">
              <a:solidFill>
                <a:srgbClr val="CC0000"/>
              </a:solidFill>
            </a:endParaRPr>
          </a:p>
        </p:txBody>
      </p:sp>
      <p:sp>
        <p:nvSpPr>
          <p:cNvPr id="31756" name="Rectangle 13"/>
          <p:cNvSpPr>
            <a:spLocks/>
          </p:cNvSpPr>
          <p:nvPr/>
        </p:nvSpPr>
        <p:spPr bwMode="auto">
          <a:xfrm>
            <a:off x="2109789" y="3355975"/>
            <a:ext cx="356552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sk-SK" altLang="sk-SK" sz="1900" b="1" u="sng" dirty="0">
                <a:solidFill>
                  <a:srgbClr val="0070C0"/>
                </a:solidFill>
              </a:rPr>
              <a:t>preferovanejšia alternatíva</a:t>
            </a:r>
          </a:p>
          <a:p>
            <a:pPr algn="ctr">
              <a:spcBef>
                <a:spcPct val="0"/>
              </a:spcBef>
              <a:spcAft>
                <a:spcPts val="600"/>
              </a:spcAft>
              <a:buSzTx/>
              <a:buNone/>
            </a:pPr>
            <a:r>
              <a:rPr lang="sk-SK" altLang="sk-SK" sz="1900" dirty="0">
                <a:solidFill>
                  <a:srgbClr val="0070C0"/>
                </a:solidFill>
              </a:rPr>
              <a:t>Vyplnenú elektronickú prihlášku na webe UKF (www.ukf.sk) vytlačíte a odošlete spolu s  prílohami poštou na kontaktnú adresu UKF</a:t>
            </a:r>
            <a:r>
              <a:rPr lang="sk-SK" altLang="sk-SK" sz="1900" dirty="0" smtClean="0">
                <a:solidFill>
                  <a:srgbClr val="0070C0"/>
                </a:solidFill>
              </a:rPr>
              <a:t>.</a:t>
            </a:r>
            <a:endParaRPr lang="sk-SK" altLang="sk-SK" sz="1900" dirty="0">
              <a:solidFill>
                <a:srgbClr val="0070C0"/>
              </a:solidFill>
            </a:endParaRPr>
          </a:p>
        </p:txBody>
      </p:sp>
      <p:pic>
        <p:nvPicPr>
          <p:cNvPr id="23" name="Picture 1" descr="W:\temp\ling\ppt\new_layout\arrow.png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8038" y="5444554"/>
            <a:ext cx="7835900" cy="107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4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758" name="Rectangle 4"/>
          <p:cNvSpPr>
            <a:spLocks/>
          </p:cNvSpPr>
          <p:nvPr/>
        </p:nvSpPr>
        <p:spPr bwMode="auto">
          <a:xfrm>
            <a:off x="2495550" y="5516564"/>
            <a:ext cx="7156450" cy="954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800" b="1" dirty="0">
                <a:solidFill>
                  <a:schemeClr val="tx1"/>
                </a:solidFill>
              </a:rPr>
              <a:t>Srdečne Vás pozývame na </a:t>
            </a:r>
            <a:r>
              <a:rPr lang="sk-SK" altLang="sk-SK" sz="2800" b="1" dirty="0">
                <a:solidFill>
                  <a:srgbClr val="FF0000"/>
                </a:solidFill>
              </a:rPr>
              <a:t>Deň otvorených dverí</a:t>
            </a:r>
          </a:p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800" b="1" dirty="0" smtClean="0">
                <a:solidFill>
                  <a:schemeClr val="tx1"/>
                </a:solidFill>
              </a:rPr>
              <a:t>10. 2. a 11. 2. 2021</a:t>
            </a:r>
            <a:endParaRPr lang="sk-SK" altLang="sk-SK" sz="2800" b="1" dirty="0">
              <a:solidFill>
                <a:schemeClr val="tx1"/>
              </a:solidFill>
            </a:endParaRPr>
          </a:p>
        </p:txBody>
      </p:sp>
      <p:pic>
        <p:nvPicPr>
          <p:cNvPr id="15" name="Obrázok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483" y="86506"/>
            <a:ext cx="2833892" cy="101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25807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3"/>
          <p:cNvSpPr>
            <a:spLocks/>
          </p:cNvSpPr>
          <p:nvPr/>
        </p:nvSpPr>
        <p:spPr bwMode="auto">
          <a:xfrm>
            <a:off x="573206" y="178098"/>
            <a:ext cx="918039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 anchor="ctr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sz="5400" dirty="0">
                <a:solidFill>
                  <a:srgbClr val="33CC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KONTAKTY</a:t>
            </a:r>
          </a:p>
        </p:txBody>
      </p:sp>
      <p:pic>
        <p:nvPicPr>
          <p:cNvPr id="32773" name="Picture 20" descr="D:\goanimate\ppt\new_layout\st_202b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600" y="5501548"/>
            <a:ext cx="792162" cy="79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4" name="Picture 3" descr="D:\goanimate\ppt\new_layout\websit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616" y="1305719"/>
            <a:ext cx="795337" cy="79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5" name="Picture 5" descr="D:\goanimate\ppt\new_layout\tel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616" y="2317057"/>
            <a:ext cx="795338" cy="795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2776" name="Picture 6" descr="D:\goanimate\ppt\new_layout\email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616" y="3356769"/>
            <a:ext cx="796925" cy="79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2777" name="Rectangle 13"/>
          <p:cNvSpPr>
            <a:spLocks/>
          </p:cNvSpPr>
          <p:nvPr/>
        </p:nvSpPr>
        <p:spPr bwMode="auto">
          <a:xfrm>
            <a:off x="2688609" y="1239839"/>
            <a:ext cx="8229600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dirty="0">
                <a:solidFill>
                  <a:srgbClr val="0070C0"/>
                </a:solidFill>
              </a:rPr>
              <a:t>Univerzita Konštantína Filozofa v Nitre</a:t>
            </a:r>
          </a:p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dirty="0">
                <a:solidFill>
                  <a:srgbClr val="0070C0"/>
                </a:solidFill>
              </a:rPr>
              <a:t>Trieda Andreja Hlinku 1, 949 </a:t>
            </a:r>
            <a:r>
              <a:rPr lang="sk-SK" altLang="sk-SK" dirty="0" smtClean="0">
                <a:solidFill>
                  <a:srgbClr val="0070C0"/>
                </a:solidFill>
              </a:rPr>
              <a:t>01 </a:t>
            </a:r>
            <a:r>
              <a:rPr lang="sk-SK" altLang="sk-SK" dirty="0">
                <a:solidFill>
                  <a:srgbClr val="0070C0"/>
                </a:solidFill>
              </a:rPr>
              <a:t>Nitra</a:t>
            </a:r>
          </a:p>
        </p:txBody>
      </p:sp>
      <p:sp>
        <p:nvSpPr>
          <p:cNvPr id="32778" name="Rectangle 13"/>
          <p:cNvSpPr>
            <a:spLocks/>
          </p:cNvSpPr>
          <p:nvPr/>
        </p:nvSpPr>
        <p:spPr bwMode="auto">
          <a:xfrm>
            <a:off x="2688609" y="2474913"/>
            <a:ext cx="672050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dirty="0">
                <a:solidFill>
                  <a:srgbClr val="0070C0"/>
                </a:solidFill>
              </a:rPr>
              <a:t>+421 37 6408036</a:t>
            </a:r>
          </a:p>
        </p:txBody>
      </p:sp>
      <p:sp>
        <p:nvSpPr>
          <p:cNvPr id="32779" name="Rectangle 13"/>
          <p:cNvSpPr>
            <a:spLocks/>
          </p:cNvSpPr>
          <p:nvPr/>
        </p:nvSpPr>
        <p:spPr bwMode="auto">
          <a:xfrm>
            <a:off x="2688609" y="3387765"/>
            <a:ext cx="781216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sz="3600" dirty="0">
                <a:solidFill>
                  <a:srgbClr val="0070C0"/>
                </a:solidFill>
              </a:rPr>
              <a:t>e-mail: ukf@ukf.sk	web: www.ukf.sk</a:t>
            </a:r>
          </a:p>
        </p:txBody>
      </p:sp>
      <p:sp>
        <p:nvSpPr>
          <p:cNvPr id="32780" name="Rectangle 13"/>
          <p:cNvSpPr>
            <a:spLocks/>
          </p:cNvSpPr>
          <p:nvPr/>
        </p:nvSpPr>
        <p:spPr bwMode="auto">
          <a:xfrm>
            <a:off x="2704758" y="4458473"/>
            <a:ext cx="672050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SzTx/>
              <a:buNone/>
            </a:pPr>
            <a:r>
              <a:rPr lang="sk-SK" altLang="sk-SK" sz="3600" dirty="0" smtClean="0">
                <a:solidFill>
                  <a:srgbClr val="0070C0"/>
                </a:solidFill>
              </a:rPr>
              <a:t>instagram.com/</a:t>
            </a:r>
            <a:r>
              <a:rPr lang="sk-SK" altLang="sk-SK" sz="3600" dirty="0" err="1" smtClean="0">
                <a:solidFill>
                  <a:srgbClr val="0070C0"/>
                </a:solidFill>
              </a:rPr>
              <a:t>ukfvnitre</a:t>
            </a:r>
            <a:endParaRPr lang="sk-SK" altLang="sk-SK" sz="3600" dirty="0">
              <a:solidFill>
                <a:srgbClr val="0070C0"/>
              </a:solidFill>
            </a:endParaRPr>
          </a:p>
        </p:txBody>
      </p:sp>
      <p:sp>
        <p:nvSpPr>
          <p:cNvPr id="32781" name="Rectangle 13"/>
          <p:cNvSpPr>
            <a:spLocks/>
          </p:cNvSpPr>
          <p:nvPr/>
        </p:nvSpPr>
        <p:spPr bwMode="auto">
          <a:xfrm>
            <a:off x="2663815" y="5529181"/>
            <a:ext cx="650748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  <a:buSzTx/>
              <a:buFontTx/>
              <a:buNone/>
            </a:pPr>
            <a:r>
              <a:rPr lang="sk-SK" altLang="sk-SK" sz="3600" dirty="0">
                <a:solidFill>
                  <a:srgbClr val="0070C0"/>
                </a:solidFill>
              </a:rPr>
              <a:t>facebook.com/</a:t>
            </a:r>
            <a:r>
              <a:rPr lang="sk-SK" altLang="sk-SK" sz="3600" dirty="0" err="1">
                <a:solidFill>
                  <a:srgbClr val="0070C0"/>
                </a:solidFill>
              </a:rPr>
              <a:t>UKFvNitre</a:t>
            </a:r>
            <a:endParaRPr lang="sk-SK" altLang="sk-SK" sz="3600" dirty="0">
              <a:solidFill>
                <a:srgbClr val="0070C0"/>
              </a:solidFill>
            </a:endParaRPr>
          </a:p>
          <a:p>
            <a:pPr eaLnBrk="1">
              <a:spcBef>
                <a:spcPct val="0"/>
              </a:spcBef>
              <a:buSzTx/>
              <a:buFontTx/>
              <a:buNone/>
            </a:pPr>
            <a:endParaRPr lang="sk-SK" altLang="sk-SK" sz="3600" dirty="0">
              <a:solidFill>
                <a:schemeClr val="bg1"/>
              </a:solidFill>
            </a:endParaRPr>
          </a:p>
        </p:txBody>
      </p:sp>
      <p:sp>
        <p:nvSpPr>
          <p:cNvPr id="32784" name="Shape 454"/>
          <p:cNvSpPr>
            <a:spLocks/>
          </p:cNvSpPr>
          <p:nvPr/>
        </p:nvSpPr>
        <p:spPr bwMode="auto">
          <a:xfrm rot="19851021">
            <a:off x="9523863" y="6265895"/>
            <a:ext cx="203821" cy="457757"/>
          </a:xfrm>
          <a:custGeom>
            <a:avLst/>
            <a:gdLst>
              <a:gd name="T0" fmla="*/ 0 w 3922"/>
              <a:gd name="T1" fmla="*/ 0 h 8793"/>
              <a:gd name="T2" fmla="*/ 0 w 3922"/>
              <a:gd name="T3" fmla="*/ 2147483646 h 8793"/>
              <a:gd name="T4" fmla="*/ 2147483646 w 3922"/>
              <a:gd name="T5" fmla="*/ 2147483646 h 8793"/>
              <a:gd name="T6" fmla="*/ 2147483646 w 3922"/>
              <a:gd name="T7" fmla="*/ 0 h 8793"/>
              <a:gd name="T8" fmla="*/ 0 w 3922"/>
              <a:gd name="T9" fmla="*/ 0 h 8793"/>
              <a:gd name="T10" fmla="*/ 2147483646 w 3922"/>
              <a:gd name="T11" fmla="*/ 2147483646 h 8793"/>
              <a:gd name="T12" fmla="*/ 2147483646 w 3922"/>
              <a:gd name="T13" fmla="*/ 2147483646 h 8793"/>
              <a:gd name="T14" fmla="*/ 2147483646 w 3922"/>
              <a:gd name="T15" fmla="*/ 2147483646 h 8793"/>
              <a:gd name="T16" fmla="*/ 2147483646 w 3922"/>
              <a:gd name="T17" fmla="*/ 2147483646 h 8793"/>
              <a:gd name="T18" fmla="*/ 2147483646 w 3922"/>
              <a:gd name="T19" fmla="*/ 2147483646 h 8793"/>
              <a:gd name="T20" fmla="*/ 2147483646 w 3922"/>
              <a:gd name="T21" fmla="*/ 2147483646 h 8793"/>
              <a:gd name="T22" fmla="*/ 2147483646 w 3922"/>
              <a:gd name="T23" fmla="*/ 2147483646 h 8793"/>
              <a:gd name="T24" fmla="*/ 2147483646 w 3922"/>
              <a:gd name="T25" fmla="*/ 2147483646 h 8793"/>
              <a:gd name="T26" fmla="*/ 2147483646 w 3922"/>
              <a:gd name="T27" fmla="*/ 2147483646 h 8793"/>
              <a:gd name="T28" fmla="*/ 2147483646 w 3922"/>
              <a:gd name="T29" fmla="*/ 2147483646 h 8793"/>
              <a:gd name="T30" fmla="*/ 2147483646 w 3922"/>
              <a:gd name="T31" fmla="*/ 2147483646 h 8793"/>
              <a:gd name="T32" fmla="*/ 2147483646 w 3922"/>
              <a:gd name="T33" fmla="*/ 2147483646 h 8793"/>
              <a:gd name="T34" fmla="*/ 2147483646 w 3922"/>
              <a:gd name="T35" fmla="*/ 2147483646 h 8793"/>
              <a:gd name="T36" fmla="*/ 2147483646 w 3922"/>
              <a:gd name="T37" fmla="*/ 2147483646 h 8793"/>
              <a:gd name="T38" fmla="*/ 2147483646 w 3922"/>
              <a:gd name="T39" fmla="*/ 2147483646 h 8793"/>
              <a:gd name="T40" fmla="*/ 2147483646 w 3922"/>
              <a:gd name="T41" fmla="*/ 2147483646 h 8793"/>
              <a:gd name="T42" fmla="*/ 2147483646 w 3922"/>
              <a:gd name="T43" fmla="*/ 2147483646 h 8793"/>
              <a:gd name="T44" fmla="*/ 2147483646 w 3922"/>
              <a:gd name="T45" fmla="*/ 2147483646 h 8793"/>
              <a:gd name="T46" fmla="*/ 2147483646 w 3922"/>
              <a:gd name="T47" fmla="*/ 2147483646 h 8793"/>
              <a:gd name="T48" fmla="*/ 2147483646 w 3922"/>
              <a:gd name="T49" fmla="*/ 2147483646 h 8793"/>
              <a:gd name="T50" fmla="*/ 2147483646 w 3922"/>
              <a:gd name="T51" fmla="*/ 2147483646 h 8793"/>
              <a:gd name="T52" fmla="*/ 2147483646 w 3922"/>
              <a:gd name="T53" fmla="*/ 2147483646 h 8793"/>
              <a:gd name="T54" fmla="*/ 2147483646 w 3922"/>
              <a:gd name="T55" fmla="*/ 2147483646 h 8793"/>
              <a:gd name="T56" fmla="*/ 2147483646 w 3922"/>
              <a:gd name="T57" fmla="*/ 2147483646 h 8793"/>
              <a:gd name="T58" fmla="*/ 2147483646 w 3922"/>
              <a:gd name="T59" fmla="*/ 2147483646 h 8793"/>
              <a:gd name="T60" fmla="*/ 2147483646 w 3922"/>
              <a:gd name="T61" fmla="*/ 2147483646 h 8793"/>
              <a:gd name="T62" fmla="*/ 2147483646 w 3922"/>
              <a:gd name="T63" fmla="*/ 2147483646 h 8793"/>
              <a:gd name="T64" fmla="*/ 2147483646 w 3922"/>
              <a:gd name="T65" fmla="*/ 2147483646 h 8793"/>
              <a:gd name="T66" fmla="*/ 2147483646 w 3922"/>
              <a:gd name="T67" fmla="*/ 2147483646 h 8793"/>
              <a:gd name="T68" fmla="*/ 2147483646 w 3922"/>
              <a:gd name="T69" fmla="*/ 2147483646 h 8793"/>
              <a:gd name="T70" fmla="*/ 2147483646 w 3922"/>
              <a:gd name="T71" fmla="*/ 2147483646 h 8793"/>
              <a:gd name="T72" fmla="*/ 2147483646 w 3922"/>
              <a:gd name="T73" fmla="*/ 2147483646 h 8793"/>
              <a:gd name="T74" fmla="*/ 2147483646 w 3922"/>
              <a:gd name="T75" fmla="*/ 2147483646 h 8793"/>
              <a:gd name="T76" fmla="*/ 2147483646 w 3922"/>
              <a:gd name="T77" fmla="*/ 2147483646 h 8793"/>
              <a:gd name="T78" fmla="*/ 2147483646 w 3922"/>
              <a:gd name="T79" fmla="*/ 2147483646 h 8793"/>
              <a:gd name="T80" fmla="*/ 2147483646 w 3922"/>
              <a:gd name="T81" fmla="*/ 2147483646 h 8793"/>
              <a:gd name="T82" fmla="*/ 2147483646 w 3922"/>
              <a:gd name="T83" fmla="*/ 2147483646 h 8793"/>
              <a:gd name="T84" fmla="*/ 2147483646 w 3922"/>
              <a:gd name="T85" fmla="*/ 2147483646 h 879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3922"/>
              <a:gd name="T130" fmla="*/ 0 h 8793"/>
              <a:gd name="T131" fmla="*/ 3922 w 3922"/>
              <a:gd name="T132" fmla="*/ 8793 h 879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3922" h="8793" fill="none" extrusionOk="0">
                <a:moveTo>
                  <a:pt x="0" y="0"/>
                </a:moveTo>
                <a:lnTo>
                  <a:pt x="0" y="8792"/>
                </a:lnTo>
                <a:lnTo>
                  <a:pt x="3921" y="8792"/>
                </a:lnTo>
                <a:lnTo>
                  <a:pt x="3921" y="0"/>
                </a:lnTo>
                <a:lnTo>
                  <a:pt x="0" y="0"/>
                </a:lnTo>
                <a:close/>
                <a:moveTo>
                  <a:pt x="2411" y="2411"/>
                </a:moveTo>
                <a:lnTo>
                  <a:pt x="2411" y="2411"/>
                </a:lnTo>
                <a:lnTo>
                  <a:pt x="2265" y="2387"/>
                </a:lnTo>
                <a:lnTo>
                  <a:pt x="2143" y="2363"/>
                </a:lnTo>
                <a:lnTo>
                  <a:pt x="2022" y="2290"/>
                </a:lnTo>
                <a:lnTo>
                  <a:pt x="1924" y="2216"/>
                </a:lnTo>
                <a:lnTo>
                  <a:pt x="1827" y="2095"/>
                </a:lnTo>
                <a:lnTo>
                  <a:pt x="1754" y="1973"/>
                </a:lnTo>
                <a:lnTo>
                  <a:pt x="1729" y="1851"/>
                </a:lnTo>
                <a:lnTo>
                  <a:pt x="1705" y="1705"/>
                </a:lnTo>
                <a:lnTo>
                  <a:pt x="1729" y="1559"/>
                </a:lnTo>
                <a:lnTo>
                  <a:pt x="1754" y="1437"/>
                </a:lnTo>
                <a:lnTo>
                  <a:pt x="1827" y="1315"/>
                </a:lnTo>
                <a:lnTo>
                  <a:pt x="1924" y="1218"/>
                </a:lnTo>
                <a:lnTo>
                  <a:pt x="2022" y="1120"/>
                </a:lnTo>
                <a:lnTo>
                  <a:pt x="2143" y="1072"/>
                </a:lnTo>
                <a:lnTo>
                  <a:pt x="2265" y="1023"/>
                </a:lnTo>
                <a:lnTo>
                  <a:pt x="2411" y="999"/>
                </a:lnTo>
                <a:lnTo>
                  <a:pt x="2557" y="1023"/>
                </a:lnTo>
                <a:lnTo>
                  <a:pt x="2679" y="1072"/>
                </a:lnTo>
                <a:lnTo>
                  <a:pt x="2801" y="1120"/>
                </a:lnTo>
                <a:lnTo>
                  <a:pt x="2898" y="1218"/>
                </a:lnTo>
                <a:lnTo>
                  <a:pt x="2996" y="1315"/>
                </a:lnTo>
                <a:lnTo>
                  <a:pt x="3069" y="1437"/>
                </a:lnTo>
                <a:lnTo>
                  <a:pt x="3093" y="1559"/>
                </a:lnTo>
                <a:lnTo>
                  <a:pt x="3118" y="1705"/>
                </a:lnTo>
                <a:lnTo>
                  <a:pt x="3093" y="1851"/>
                </a:lnTo>
                <a:lnTo>
                  <a:pt x="3069" y="1973"/>
                </a:lnTo>
                <a:lnTo>
                  <a:pt x="2996" y="2095"/>
                </a:lnTo>
                <a:lnTo>
                  <a:pt x="2898" y="2216"/>
                </a:lnTo>
                <a:lnTo>
                  <a:pt x="2801" y="2290"/>
                </a:lnTo>
                <a:lnTo>
                  <a:pt x="2679" y="2363"/>
                </a:lnTo>
                <a:lnTo>
                  <a:pt x="2557" y="2387"/>
                </a:lnTo>
                <a:lnTo>
                  <a:pt x="2411" y="2411"/>
                </a:lnTo>
                <a:close/>
              </a:path>
            </a:pathLst>
          </a:custGeom>
          <a:solidFill>
            <a:schemeClr val="accent1"/>
          </a:solidFill>
          <a:ln w="25400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xtLst/>
        </p:spPr>
        <p:txBody>
          <a:bodyPr lIns="91425" tIns="91425" rIns="91425" bIns="91425" anchor="ctr"/>
          <a:lstStyle/>
          <a:p>
            <a:endParaRPr lang="sk-SK"/>
          </a:p>
        </p:txBody>
      </p:sp>
      <p:sp>
        <p:nvSpPr>
          <p:cNvPr id="32783" name="Rectangle 13"/>
          <p:cNvSpPr>
            <a:spLocks/>
          </p:cNvSpPr>
          <p:nvPr/>
        </p:nvSpPr>
        <p:spPr bwMode="auto">
          <a:xfrm rot="-1600879">
            <a:off x="7566383" y="4776588"/>
            <a:ext cx="4751387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45720" rIns="45720">
            <a:spAutoFit/>
          </a:bodyPr>
          <a:lstStyle>
            <a:lvl1pPr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–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spcBef>
                <a:spcPts val="700"/>
              </a:spcBef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ts val="700"/>
              </a:spcBef>
              <a:spcAft>
                <a:spcPct val="0"/>
              </a:spcAft>
              <a:buSzPct val="100000"/>
              <a:buFont typeface="Arial" panose="020B0604020202020204" pitchFamily="34" charset="0"/>
              <a:buChar char="»"/>
              <a:defRPr sz="32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>
                <a:solidFill>
                  <a:srgbClr val="33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Nezabudnite nám</a:t>
            </a:r>
          </a:p>
          <a:p>
            <a:pPr algn="ctr" eaLnBrk="1">
              <a:spcBef>
                <a:spcPct val="0"/>
              </a:spcBef>
              <a:buSzTx/>
              <a:buFontTx/>
              <a:buNone/>
            </a:pPr>
            <a:r>
              <a:rPr lang="sk-SK" altLang="sk-SK" sz="2000" b="1" dirty="0">
                <a:solidFill>
                  <a:srgbClr val="33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dať </a:t>
            </a:r>
            <a:r>
              <a:rPr lang="sk-SK" altLang="sk-SK" sz="2000" b="1" dirty="0" err="1">
                <a:solidFill>
                  <a:srgbClr val="33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sk-SK" altLang="sk-SK" sz="2000" b="1" dirty="0">
                <a:solidFill>
                  <a:srgbClr val="33C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 eaLnBrk="1">
              <a:spcBef>
                <a:spcPct val="0"/>
              </a:spcBef>
              <a:buSzTx/>
              <a:buFontTx/>
              <a:buNone/>
            </a:pPr>
            <a:endParaRPr lang="sk-SK" altLang="sk-SK" sz="2000" dirty="0">
              <a:solidFill>
                <a:srgbClr val="33CCFF"/>
              </a:solidFill>
            </a:endParaRPr>
          </a:p>
        </p:txBody>
      </p:sp>
      <p:pic>
        <p:nvPicPr>
          <p:cNvPr id="18" name="Obrázok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71045" y="99388"/>
            <a:ext cx="2833892" cy="1018430"/>
          </a:xfrm>
          <a:prstGeom prst="rect">
            <a:avLst/>
          </a:prstGeom>
        </p:spPr>
      </p:pic>
      <p:grpSp>
        <p:nvGrpSpPr>
          <p:cNvPr id="19" name="Shape 453"/>
          <p:cNvGrpSpPr>
            <a:grpSpLocks/>
          </p:cNvGrpSpPr>
          <p:nvPr/>
        </p:nvGrpSpPr>
        <p:grpSpPr bwMode="auto">
          <a:xfrm rot="-1748979">
            <a:off x="7894638" y="5818188"/>
            <a:ext cx="855662" cy="806450"/>
            <a:chOff x="5972700" y="2330200"/>
            <a:chExt cx="411625" cy="387275"/>
          </a:xfrm>
        </p:grpSpPr>
        <p:sp>
          <p:nvSpPr>
            <p:cNvPr id="20" name="Shape 454"/>
            <p:cNvSpPr>
              <a:spLocks/>
            </p:cNvSpPr>
            <p:nvPr/>
          </p:nvSpPr>
          <p:spPr bwMode="auto">
            <a:xfrm>
              <a:off x="5972700" y="2476950"/>
              <a:ext cx="98050" cy="219825"/>
            </a:xfrm>
            <a:custGeom>
              <a:avLst/>
              <a:gdLst>
                <a:gd name="T0" fmla="*/ 0 w 3922"/>
                <a:gd name="T1" fmla="*/ 0 h 8793"/>
                <a:gd name="T2" fmla="*/ 0 w 3922"/>
                <a:gd name="T3" fmla="*/ 2147483646 h 8793"/>
                <a:gd name="T4" fmla="*/ 2147483646 w 3922"/>
                <a:gd name="T5" fmla="*/ 2147483646 h 8793"/>
                <a:gd name="T6" fmla="*/ 2147483646 w 3922"/>
                <a:gd name="T7" fmla="*/ 0 h 8793"/>
                <a:gd name="T8" fmla="*/ 0 w 3922"/>
                <a:gd name="T9" fmla="*/ 0 h 8793"/>
                <a:gd name="T10" fmla="*/ 2147483646 w 3922"/>
                <a:gd name="T11" fmla="*/ 2147483646 h 8793"/>
                <a:gd name="T12" fmla="*/ 2147483646 w 3922"/>
                <a:gd name="T13" fmla="*/ 2147483646 h 8793"/>
                <a:gd name="T14" fmla="*/ 2147483646 w 3922"/>
                <a:gd name="T15" fmla="*/ 2147483646 h 8793"/>
                <a:gd name="T16" fmla="*/ 2147483646 w 3922"/>
                <a:gd name="T17" fmla="*/ 2147483646 h 8793"/>
                <a:gd name="T18" fmla="*/ 2147483646 w 3922"/>
                <a:gd name="T19" fmla="*/ 2147483646 h 8793"/>
                <a:gd name="T20" fmla="*/ 2147483646 w 3922"/>
                <a:gd name="T21" fmla="*/ 2147483646 h 8793"/>
                <a:gd name="T22" fmla="*/ 2147483646 w 3922"/>
                <a:gd name="T23" fmla="*/ 2147483646 h 8793"/>
                <a:gd name="T24" fmla="*/ 2147483646 w 3922"/>
                <a:gd name="T25" fmla="*/ 2147483646 h 8793"/>
                <a:gd name="T26" fmla="*/ 2147483646 w 3922"/>
                <a:gd name="T27" fmla="*/ 2147483646 h 8793"/>
                <a:gd name="T28" fmla="*/ 2147483646 w 3922"/>
                <a:gd name="T29" fmla="*/ 2147483646 h 8793"/>
                <a:gd name="T30" fmla="*/ 2147483646 w 3922"/>
                <a:gd name="T31" fmla="*/ 2147483646 h 8793"/>
                <a:gd name="T32" fmla="*/ 2147483646 w 3922"/>
                <a:gd name="T33" fmla="*/ 2147483646 h 8793"/>
                <a:gd name="T34" fmla="*/ 2147483646 w 3922"/>
                <a:gd name="T35" fmla="*/ 2147483646 h 8793"/>
                <a:gd name="T36" fmla="*/ 2147483646 w 3922"/>
                <a:gd name="T37" fmla="*/ 2147483646 h 8793"/>
                <a:gd name="T38" fmla="*/ 2147483646 w 3922"/>
                <a:gd name="T39" fmla="*/ 2147483646 h 8793"/>
                <a:gd name="T40" fmla="*/ 2147483646 w 3922"/>
                <a:gd name="T41" fmla="*/ 2147483646 h 8793"/>
                <a:gd name="T42" fmla="*/ 2147483646 w 3922"/>
                <a:gd name="T43" fmla="*/ 2147483646 h 8793"/>
                <a:gd name="T44" fmla="*/ 2147483646 w 3922"/>
                <a:gd name="T45" fmla="*/ 2147483646 h 8793"/>
                <a:gd name="T46" fmla="*/ 2147483646 w 3922"/>
                <a:gd name="T47" fmla="*/ 2147483646 h 8793"/>
                <a:gd name="T48" fmla="*/ 2147483646 w 3922"/>
                <a:gd name="T49" fmla="*/ 2147483646 h 8793"/>
                <a:gd name="T50" fmla="*/ 2147483646 w 3922"/>
                <a:gd name="T51" fmla="*/ 2147483646 h 8793"/>
                <a:gd name="T52" fmla="*/ 2147483646 w 3922"/>
                <a:gd name="T53" fmla="*/ 2147483646 h 8793"/>
                <a:gd name="T54" fmla="*/ 2147483646 w 3922"/>
                <a:gd name="T55" fmla="*/ 2147483646 h 8793"/>
                <a:gd name="T56" fmla="*/ 2147483646 w 3922"/>
                <a:gd name="T57" fmla="*/ 2147483646 h 8793"/>
                <a:gd name="T58" fmla="*/ 2147483646 w 3922"/>
                <a:gd name="T59" fmla="*/ 2147483646 h 8793"/>
                <a:gd name="T60" fmla="*/ 2147483646 w 3922"/>
                <a:gd name="T61" fmla="*/ 2147483646 h 8793"/>
                <a:gd name="T62" fmla="*/ 2147483646 w 3922"/>
                <a:gd name="T63" fmla="*/ 2147483646 h 8793"/>
                <a:gd name="T64" fmla="*/ 2147483646 w 3922"/>
                <a:gd name="T65" fmla="*/ 2147483646 h 8793"/>
                <a:gd name="T66" fmla="*/ 2147483646 w 3922"/>
                <a:gd name="T67" fmla="*/ 2147483646 h 8793"/>
                <a:gd name="T68" fmla="*/ 2147483646 w 3922"/>
                <a:gd name="T69" fmla="*/ 2147483646 h 8793"/>
                <a:gd name="T70" fmla="*/ 2147483646 w 3922"/>
                <a:gd name="T71" fmla="*/ 2147483646 h 8793"/>
                <a:gd name="T72" fmla="*/ 2147483646 w 3922"/>
                <a:gd name="T73" fmla="*/ 2147483646 h 8793"/>
                <a:gd name="T74" fmla="*/ 2147483646 w 3922"/>
                <a:gd name="T75" fmla="*/ 2147483646 h 8793"/>
                <a:gd name="T76" fmla="*/ 2147483646 w 3922"/>
                <a:gd name="T77" fmla="*/ 2147483646 h 8793"/>
                <a:gd name="T78" fmla="*/ 2147483646 w 3922"/>
                <a:gd name="T79" fmla="*/ 2147483646 h 8793"/>
                <a:gd name="T80" fmla="*/ 2147483646 w 3922"/>
                <a:gd name="T81" fmla="*/ 2147483646 h 8793"/>
                <a:gd name="T82" fmla="*/ 2147483646 w 3922"/>
                <a:gd name="T83" fmla="*/ 2147483646 h 8793"/>
                <a:gd name="T84" fmla="*/ 2147483646 w 3922"/>
                <a:gd name="T85" fmla="*/ 2147483646 h 87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22"/>
                <a:gd name="T130" fmla="*/ 0 h 8793"/>
                <a:gd name="T131" fmla="*/ 3922 w 3922"/>
                <a:gd name="T132" fmla="*/ 8793 h 87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>
                <a:solidFill>
                  <a:srgbClr val="33CCFF"/>
                </a:solidFill>
              </a:endParaRPr>
            </a:p>
          </p:txBody>
        </p:sp>
        <p:sp>
          <p:nvSpPr>
            <p:cNvPr id="21" name="Shape 455"/>
            <p:cNvSpPr>
              <a:spLocks/>
            </p:cNvSpPr>
            <p:nvPr/>
          </p:nvSpPr>
          <p:spPr bwMode="auto">
            <a:xfrm>
              <a:off x="6078025" y="2330200"/>
              <a:ext cx="306300" cy="387275"/>
            </a:xfrm>
            <a:custGeom>
              <a:avLst/>
              <a:gdLst>
                <a:gd name="T0" fmla="*/ 2147483646 w 12252"/>
                <a:gd name="T1" fmla="*/ 2147483646 h 15491"/>
                <a:gd name="T2" fmla="*/ 2147483646 w 12252"/>
                <a:gd name="T3" fmla="*/ 2147483646 h 15491"/>
                <a:gd name="T4" fmla="*/ 2147483646 w 12252"/>
                <a:gd name="T5" fmla="*/ 2147483646 h 15491"/>
                <a:gd name="T6" fmla="*/ 2147483646 w 12252"/>
                <a:gd name="T7" fmla="*/ 2147483646 h 15491"/>
                <a:gd name="T8" fmla="*/ 2147483646 w 12252"/>
                <a:gd name="T9" fmla="*/ 2147483646 h 15491"/>
                <a:gd name="T10" fmla="*/ 2147483646 w 12252"/>
                <a:gd name="T11" fmla="*/ 2147483646 h 15491"/>
                <a:gd name="T12" fmla="*/ 2147483646 w 12252"/>
                <a:gd name="T13" fmla="*/ 2147483646 h 15491"/>
                <a:gd name="T14" fmla="*/ 2147483646 w 12252"/>
                <a:gd name="T15" fmla="*/ 2147483646 h 15491"/>
                <a:gd name="T16" fmla="*/ 2147483646 w 12252"/>
                <a:gd name="T17" fmla="*/ 2147483646 h 15491"/>
                <a:gd name="T18" fmla="*/ 2147483646 w 12252"/>
                <a:gd name="T19" fmla="*/ 2147483646 h 15491"/>
                <a:gd name="T20" fmla="*/ 2147483646 w 12252"/>
                <a:gd name="T21" fmla="*/ 2147483646 h 15491"/>
                <a:gd name="T22" fmla="*/ 2147483646 w 12252"/>
                <a:gd name="T23" fmla="*/ 2147483646 h 15491"/>
                <a:gd name="T24" fmla="*/ 2147483646 w 12252"/>
                <a:gd name="T25" fmla="*/ 2147483646 h 15491"/>
                <a:gd name="T26" fmla="*/ 2147483646 w 12252"/>
                <a:gd name="T27" fmla="*/ 2147483646 h 15491"/>
                <a:gd name="T28" fmla="*/ 2147483646 w 12252"/>
                <a:gd name="T29" fmla="*/ 2147483646 h 15491"/>
                <a:gd name="T30" fmla="*/ 2147483646 w 12252"/>
                <a:gd name="T31" fmla="*/ 2147483646 h 15491"/>
                <a:gd name="T32" fmla="*/ 2147483646 w 12252"/>
                <a:gd name="T33" fmla="*/ 2147483646 h 15491"/>
                <a:gd name="T34" fmla="*/ 2147483646 w 12252"/>
                <a:gd name="T35" fmla="*/ 2147483646 h 15491"/>
                <a:gd name="T36" fmla="*/ 2147483646 w 12252"/>
                <a:gd name="T37" fmla="*/ 2147483646 h 15491"/>
                <a:gd name="T38" fmla="*/ 2147483646 w 12252"/>
                <a:gd name="T39" fmla="*/ 2147483646 h 15491"/>
                <a:gd name="T40" fmla="*/ 2147483646 w 12252"/>
                <a:gd name="T41" fmla="*/ 2147483646 h 15491"/>
                <a:gd name="T42" fmla="*/ 2147483646 w 12252"/>
                <a:gd name="T43" fmla="*/ 2147483646 h 15491"/>
                <a:gd name="T44" fmla="*/ 2147483646 w 12252"/>
                <a:gd name="T45" fmla="*/ 2147483646 h 15491"/>
                <a:gd name="T46" fmla="*/ 2147483646 w 12252"/>
                <a:gd name="T47" fmla="*/ 2147483646 h 15491"/>
                <a:gd name="T48" fmla="*/ 2147483646 w 12252"/>
                <a:gd name="T49" fmla="*/ 2147483646 h 15491"/>
                <a:gd name="T50" fmla="*/ 2147483646 w 12252"/>
                <a:gd name="T51" fmla="*/ 2147483646 h 15491"/>
                <a:gd name="T52" fmla="*/ 2147483646 w 12252"/>
                <a:gd name="T53" fmla="*/ 2147483646 h 15491"/>
                <a:gd name="T54" fmla="*/ 2147483646 w 12252"/>
                <a:gd name="T55" fmla="*/ 2147483646 h 15491"/>
                <a:gd name="T56" fmla="*/ 2147483646 w 12252"/>
                <a:gd name="T57" fmla="*/ 2147483646 h 15491"/>
                <a:gd name="T58" fmla="*/ 2147483646 w 12252"/>
                <a:gd name="T59" fmla="*/ 2147483646 h 15491"/>
                <a:gd name="T60" fmla="*/ 2147483646 w 12252"/>
                <a:gd name="T61" fmla="*/ 2147483646 h 15491"/>
                <a:gd name="T62" fmla="*/ 2147483646 w 12252"/>
                <a:gd name="T63" fmla="*/ 2147483646 h 15491"/>
                <a:gd name="T64" fmla="*/ 2147483646 w 12252"/>
                <a:gd name="T65" fmla="*/ 2147483646 h 15491"/>
                <a:gd name="T66" fmla="*/ 2147483646 w 12252"/>
                <a:gd name="T67" fmla="*/ 2147483646 h 15491"/>
                <a:gd name="T68" fmla="*/ 2147483646 w 12252"/>
                <a:gd name="T69" fmla="*/ 2147483646 h 15491"/>
                <a:gd name="T70" fmla="*/ 2147483646 w 12252"/>
                <a:gd name="T71" fmla="*/ 2147483646 h 15491"/>
                <a:gd name="T72" fmla="*/ 2147483646 w 12252"/>
                <a:gd name="T73" fmla="*/ 2147483646 h 15491"/>
                <a:gd name="T74" fmla="*/ 2147483646 w 12252"/>
                <a:gd name="T75" fmla="*/ 2147483646 h 15491"/>
                <a:gd name="T76" fmla="*/ 2147483646 w 12252"/>
                <a:gd name="T77" fmla="*/ 2147483646 h 15491"/>
                <a:gd name="T78" fmla="*/ 2147483646 w 12252"/>
                <a:gd name="T79" fmla="*/ 2147483646 h 15491"/>
                <a:gd name="T80" fmla="*/ 2147483646 w 12252"/>
                <a:gd name="T81" fmla="*/ 2147483646 h 15491"/>
                <a:gd name="T82" fmla="*/ 2147483646 w 12252"/>
                <a:gd name="T83" fmla="*/ 2147483646 h 15491"/>
                <a:gd name="T84" fmla="*/ 2147483646 w 12252"/>
                <a:gd name="T85" fmla="*/ 2147483646 h 15491"/>
                <a:gd name="T86" fmla="*/ 2147483646 w 12252"/>
                <a:gd name="T87" fmla="*/ 2147483646 h 1549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252"/>
                <a:gd name="T133" fmla="*/ 0 h 15491"/>
                <a:gd name="T134" fmla="*/ 12252 w 12252"/>
                <a:gd name="T135" fmla="*/ 15491 h 1549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25400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>
                <a:solidFill>
                  <a:srgbClr val="33CCFF"/>
                </a:solidFill>
              </a:endParaRPr>
            </a:p>
          </p:txBody>
        </p:sp>
      </p:grpSp>
      <p:grpSp>
        <p:nvGrpSpPr>
          <p:cNvPr id="22" name="Shape 453"/>
          <p:cNvGrpSpPr>
            <a:grpSpLocks/>
          </p:cNvGrpSpPr>
          <p:nvPr/>
        </p:nvGrpSpPr>
        <p:grpSpPr bwMode="auto">
          <a:xfrm rot="19851021">
            <a:off x="9991586" y="5441914"/>
            <a:ext cx="855662" cy="806450"/>
            <a:chOff x="5972700" y="2330200"/>
            <a:chExt cx="411625" cy="387275"/>
          </a:xfrm>
        </p:grpSpPr>
        <p:sp>
          <p:nvSpPr>
            <p:cNvPr id="23" name="Shape 454"/>
            <p:cNvSpPr>
              <a:spLocks/>
            </p:cNvSpPr>
            <p:nvPr/>
          </p:nvSpPr>
          <p:spPr bwMode="auto">
            <a:xfrm>
              <a:off x="5972700" y="2476950"/>
              <a:ext cx="98050" cy="219825"/>
            </a:xfrm>
            <a:custGeom>
              <a:avLst/>
              <a:gdLst>
                <a:gd name="T0" fmla="*/ 0 w 3922"/>
                <a:gd name="T1" fmla="*/ 0 h 8793"/>
                <a:gd name="T2" fmla="*/ 0 w 3922"/>
                <a:gd name="T3" fmla="*/ 2147483646 h 8793"/>
                <a:gd name="T4" fmla="*/ 2147483646 w 3922"/>
                <a:gd name="T5" fmla="*/ 2147483646 h 8793"/>
                <a:gd name="T6" fmla="*/ 2147483646 w 3922"/>
                <a:gd name="T7" fmla="*/ 0 h 8793"/>
                <a:gd name="T8" fmla="*/ 0 w 3922"/>
                <a:gd name="T9" fmla="*/ 0 h 8793"/>
                <a:gd name="T10" fmla="*/ 2147483646 w 3922"/>
                <a:gd name="T11" fmla="*/ 2147483646 h 8793"/>
                <a:gd name="T12" fmla="*/ 2147483646 w 3922"/>
                <a:gd name="T13" fmla="*/ 2147483646 h 8793"/>
                <a:gd name="T14" fmla="*/ 2147483646 w 3922"/>
                <a:gd name="T15" fmla="*/ 2147483646 h 8793"/>
                <a:gd name="T16" fmla="*/ 2147483646 w 3922"/>
                <a:gd name="T17" fmla="*/ 2147483646 h 8793"/>
                <a:gd name="T18" fmla="*/ 2147483646 w 3922"/>
                <a:gd name="T19" fmla="*/ 2147483646 h 8793"/>
                <a:gd name="T20" fmla="*/ 2147483646 w 3922"/>
                <a:gd name="T21" fmla="*/ 2147483646 h 8793"/>
                <a:gd name="T22" fmla="*/ 2147483646 w 3922"/>
                <a:gd name="T23" fmla="*/ 2147483646 h 8793"/>
                <a:gd name="T24" fmla="*/ 2147483646 w 3922"/>
                <a:gd name="T25" fmla="*/ 2147483646 h 8793"/>
                <a:gd name="T26" fmla="*/ 2147483646 w 3922"/>
                <a:gd name="T27" fmla="*/ 2147483646 h 8793"/>
                <a:gd name="T28" fmla="*/ 2147483646 w 3922"/>
                <a:gd name="T29" fmla="*/ 2147483646 h 8793"/>
                <a:gd name="T30" fmla="*/ 2147483646 w 3922"/>
                <a:gd name="T31" fmla="*/ 2147483646 h 8793"/>
                <a:gd name="T32" fmla="*/ 2147483646 w 3922"/>
                <a:gd name="T33" fmla="*/ 2147483646 h 8793"/>
                <a:gd name="T34" fmla="*/ 2147483646 w 3922"/>
                <a:gd name="T35" fmla="*/ 2147483646 h 8793"/>
                <a:gd name="T36" fmla="*/ 2147483646 w 3922"/>
                <a:gd name="T37" fmla="*/ 2147483646 h 8793"/>
                <a:gd name="T38" fmla="*/ 2147483646 w 3922"/>
                <a:gd name="T39" fmla="*/ 2147483646 h 8793"/>
                <a:gd name="T40" fmla="*/ 2147483646 w 3922"/>
                <a:gd name="T41" fmla="*/ 2147483646 h 8793"/>
                <a:gd name="T42" fmla="*/ 2147483646 w 3922"/>
                <a:gd name="T43" fmla="*/ 2147483646 h 8793"/>
                <a:gd name="T44" fmla="*/ 2147483646 w 3922"/>
                <a:gd name="T45" fmla="*/ 2147483646 h 8793"/>
                <a:gd name="T46" fmla="*/ 2147483646 w 3922"/>
                <a:gd name="T47" fmla="*/ 2147483646 h 8793"/>
                <a:gd name="T48" fmla="*/ 2147483646 w 3922"/>
                <a:gd name="T49" fmla="*/ 2147483646 h 8793"/>
                <a:gd name="T50" fmla="*/ 2147483646 w 3922"/>
                <a:gd name="T51" fmla="*/ 2147483646 h 8793"/>
                <a:gd name="T52" fmla="*/ 2147483646 w 3922"/>
                <a:gd name="T53" fmla="*/ 2147483646 h 8793"/>
                <a:gd name="T54" fmla="*/ 2147483646 w 3922"/>
                <a:gd name="T55" fmla="*/ 2147483646 h 8793"/>
                <a:gd name="T56" fmla="*/ 2147483646 w 3922"/>
                <a:gd name="T57" fmla="*/ 2147483646 h 8793"/>
                <a:gd name="T58" fmla="*/ 2147483646 w 3922"/>
                <a:gd name="T59" fmla="*/ 2147483646 h 8793"/>
                <a:gd name="T60" fmla="*/ 2147483646 w 3922"/>
                <a:gd name="T61" fmla="*/ 2147483646 h 8793"/>
                <a:gd name="T62" fmla="*/ 2147483646 w 3922"/>
                <a:gd name="T63" fmla="*/ 2147483646 h 8793"/>
                <a:gd name="T64" fmla="*/ 2147483646 w 3922"/>
                <a:gd name="T65" fmla="*/ 2147483646 h 8793"/>
                <a:gd name="T66" fmla="*/ 2147483646 w 3922"/>
                <a:gd name="T67" fmla="*/ 2147483646 h 8793"/>
                <a:gd name="T68" fmla="*/ 2147483646 w 3922"/>
                <a:gd name="T69" fmla="*/ 2147483646 h 8793"/>
                <a:gd name="T70" fmla="*/ 2147483646 w 3922"/>
                <a:gd name="T71" fmla="*/ 2147483646 h 8793"/>
                <a:gd name="T72" fmla="*/ 2147483646 w 3922"/>
                <a:gd name="T73" fmla="*/ 2147483646 h 8793"/>
                <a:gd name="T74" fmla="*/ 2147483646 w 3922"/>
                <a:gd name="T75" fmla="*/ 2147483646 h 8793"/>
                <a:gd name="T76" fmla="*/ 2147483646 w 3922"/>
                <a:gd name="T77" fmla="*/ 2147483646 h 8793"/>
                <a:gd name="T78" fmla="*/ 2147483646 w 3922"/>
                <a:gd name="T79" fmla="*/ 2147483646 h 8793"/>
                <a:gd name="T80" fmla="*/ 2147483646 w 3922"/>
                <a:gd name="T81" fmla="*/ 2147483646 h 8793"/>
                <a:gd name="T82" fmla="*/ 2147483646 w 3922"/>
                <a:gd name="T83" fmla="*/ 2147483646 h 8793"/>
                <a:gd name="T84" fmla="*/ 2147483646 w 3922"/>
                <a:gd name="T85" fmla="*/ 2147483646 h 8793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3922"/>
                <a:gd name="T130" fmla="*/ 0 h 8793"/>
                <a:gd name="T131" fmla="*/ 3922 w 3922"/>
                <a:gd name="T132" fmla="*/ 8793 h 8793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3922" h="8793" fill="none" extrusionOk="0">
                  <a:moveTo>
                    <a:pt x="0" y="0"/>
                  </a:moveTo>
                  <a:lnTo>
                    <a:pt x="0" y="8792"/>
                  </a:lnTo>
                  <a:lnTo>
                    <a:pt x="3921" y="8792"/>
                  </a:lnTo>
                  <a:lnTo>
                    <a:pt x="3921" y="0"/>
                  </a:lnTo>
                  <a:lnTo>
                    <a:pt x="0" y="0"/>
                  </a:lnTo>
                  <a:close/>
                  <a:moveTo>
                    <a:pt x="2411" y="2411"/>
                  </a:moveTo>
                  <a:lnTo>
                    <a:pt x="2411" y="2411"/>
                  </a:lnTo>
                  <a:lnTo>
                    <a:pt x="2265" y="2387"/>
                  </a:lnTo>
                  <a:lnTo>
                    <a:pt x="2143" y="2363"/>
                  </a:lnTo>
                  <a:lnTo>
                    <a:pt x="2022" y="2290"/>
                  </a:lnTo>
                  <a:lnTo>
                    <a:pt x="1924" y="2216"/>
                  </a:lnTo>
                  <a:lnTo>
                    <a:pt x="1827" y="2095"/>
                  </a:lnTo>
                  <a:lnTo>
                    <a:pt x="1754" y="1973"/>
                  </a:lnTo>
                  <a:lnTo>
                    <a:pt x="1729" y="1851"/>
                  </a:lnTo>
                  <a:lnTo>
                    <a:pt x="1705" y="1705"/>
                  </a:lnTo>
                  <a:lnTo>
                    <a:pt x="1729" y="1559"/>
                  </a:lnTo>
                  <a:lnTo>
                    <a:pt x="1754" y="1437"/>
                  </a:lnTo>
                  <a:lnTo>
                    <a:pt x="1827" y="1315"/>
                  </a:lnTo>
                  <a:lnTo>
                    <a:pt x="1924" y="1218"/>
                  </a:lnTo>
                  <a:lnTo>
                    <a:pt x="2022" y="1120"/>
                  </a:lnTo>
                  <a:lnTo>
                    <a:pt x="2143" y="1072"/>
                  </a:lnTo>
                  <a:lnTo>
                    <a:pt x="2265" y="1023"/>
                  </a:lnTo>
                  <a:lnTo>
                    <a:pt x="2411" y="999"/>
                  </a:lnTo>
                  <a:lnTo>
                    <a:pt x="2557" y="1023"/>
                  </a:lnTo>
                  <a:lnTo>
                    <a:pt x="2679" y="1072"/>
                  </a:lnTo>
                  <a:lnTo>
                    <a:pt x="2801" y="1120"/>
                  </a:lnTo>
                  <a:lnTo>
                    <a:pt x="2898" y="1218"/>
                  </a:lnTo>
                  <a:lnTo>
                    <a:pt x="2996" y="1315"/>
                  </a:lnTo>
                  <a:lnTo>
                    <a:pt x="3069" y="1437"/>
                  </a:lnTo>
                  <a:lnTo>
                    <a:pt x="3093" y="1559"/>
                  </a:lnTo>
                  <a:lnTo>
                    <a:pt x="3118" y="1705"/>
                  </a:lnTo>
                  <a:lnTo>
                    <a:pt x="3093" y="1851"/>
                  </a:lnTo>
                  <a:lnTo>
                    <a:pt x="3069" y="1973"/>
                  </a:lnTo>
                  <a:lnTo>
                    <a:pt x="2996" y="2095"/>
                  </a:lnTo>
                  <a:lnTo>
                    <a:pt x="2898" y="2216"/>
                  </a:lnTo>
                  <a:lnTo>
                    <a:pt x="2801" y="2290"/>
                  </a:lnTo>
                  <a:lnTo>
                    <a:pt x="2679" y="2363"/>
                  </a:lnTo>
                  <a:lnTo>
                    <a:pt x="2557" y="2387"/>
                  </a:lnTo>
                  <a:lnTo>
                    <a:pt x="2411" y="2411"/>
                  </a:lnTo>
                  <a:close/>
                </a:path>
              </a:pathLst>
            </a:custGeom>
            <a:noFill/>
            <a:ln w="25400" cap="rnd" cmpd="sng">
              <a:solidFill>
                <a:srgbClr val="2EBBB8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>
                <a:solidFill>
                  <a:srgbClr val="33CCFF"/>
                </a:solidFill>
              </a:endParaRPr>
            </a:p>
          </p:txBody>
        </p:sp>
        <p:sp>
          <p:nvSpPr>
            <p:cNvPr id="24" name="Shape 455"/>
            <p:cNvSpPr>
              <a:spLocks/>
            </p:cNvSpPr>
            <p:nvPr/>
          </p:nvSpPr>
          <p:spPr bwMode="auto">
            <a:xfrm>
              <a:off x="6078025" y="2330200"/>
              <a:ext cx="306300" cy="387275"/>
            </a:xfrm>
            <a:custGeom>
              <a:avLst/>
              <a:gdLst>
                <a:gd name="T0" fmla="*/ 2147483646 w 12252"/>
                <a:gd name="T1" fmla="*/ 2147483646 h 15491"/>
                <a:gd name="T2" fmla="*/ 2147483646 w 12252"/>
                <a:gd name="T3" fmla="*/ 2147483646 h 15491"/>
                <a:gd name="T4" fmla="*/ 2147483646 w 12252"/>
                <a:gd name="T5" fmla="*/ 2147483646 h 15491"/>
                <a:gd name="T6" fmla="*/ 2147483646 w 12252"/>
                <a:gd name="T7" fmla="*/ 2147483646 h 15491"/>
                <a:gd name="T8" fmla="*/ 2147483646 w 12252"/>
                <a:gd name="T9" fmla="*/ 2147483646 h 15491"/>
                <a:gd name="T10" fmla="*/ 2147483646 w 12252"/>
                <a:gd name="T11" fmla="*/ 2147483646 h 15491"/>
                <a:gd name="T12" fmla="*/ 2147483646 w 12252"/>
                <a:gd name="T13" fmla="*/ 2147483646 h 15491"/>
                <a:gd name="T14" fmla="*/ 2147483646 w 12252"/>
                <a:gd name="T15" fmla="*/ 2147483646 h 15491"/>
                <a:gd name="T16" fmla="*/ 2147483646 w 12252"/>
                <a:gd name="T17" fmla="*/ 2147483646 h 15491"/>
                <a:gd name="T18" fmla="*/ 2147483646 w 12252"/>
                <a:gd name="T19" fmla="*/ 2147483646 h 15491"/>
                <a:gd name="T20" fmla="*/ 2147483646 w 12252"/>
                <a:gd name="T21" fmla="*/ 2147483646 h 15491"/>
                <a:gd name="T22" fmla="*/ 2147483646 w 12252"/>
                <a:gd name="T23" fmla="*/ 2147483646 h 15491"/>
                <a:gd name="T24" fmla="*/ 2147483646 w 12252"/>
                <a:gd name="T25" fmla="*/ 2147483646 h 15491"/>
                <a:gd name="T26" fmla="*/ 2147483646 w 12252"/>
                <a:gd name="T27" fmla="*/ 2147483646 h 15491"/>
                <a:gd name="T28" fmla="*/ 2147483646 w 12252"/>
                <a:gd name="T29" fmla="*/ 2147483646 h 15491"/>
                <a:gd name="T30" fmla="*/ 2147483646 w 12252"/>
                <a:gd name="T31" fmla="*/ 2147483646 h 15491"/>
                <a:gd name="T32" fmla="*/ 2147483646 w 12252"/>
                <a:gd name="T33" fmla="*/ 2147483646 h 15491"/>
                <a:gd name="T34" fmla="*/ 2147483646 w 12252"/>
                <a:gd name="T35" fmla="*/ 2147483646 h 15491"/>
                <a:gd name="T36" fmla="*/ 2147483646 w 12252"/>
                <a:gd name="T37" fmla="*/ 2147483646 h 15491"/>
                <a:gd name="T38" fmla="*/ 2147483646 w 12252"/>
                <a:gd name="T39" fmla="*/ 2147483646 h 15491"/>
                <a:gd name="T40" fmla="*/ 2147483646 w 12252"/>
                <a:gd name="T41" fmla="*/ 2147483646 h 15491"/>
                <a:gd name="T42" fmla="*/ 2147483646 w 12252"/>
                <a:gd name="T43" fmla="*/ 2147483646 h 15491"/>
                <a:gd name="T44" fmla="*/ 2147483646 w 12252"/>
                <a:gd name="T45" fmla="*/ 2147483646 h 15491"/>
                <a:gd name="T46" fmla="*/ 2147483646 w 12252"/>
                <a:gd name="T47" fmla="*/ 2147483646 h 15491"/>
                <a:gd name="T48" fmla="*/ 2147483646 w 12252"/>
                <a:gd name="T49" fmla="*/ 2147483646 h 15491"/>
                <a:gd name="T50" fmla="*/ 2147483646 w 12252"/>
                <a:gd name="T51" fmla="*/ 2147483646 h 15491"/>
                <a:gd name="T52" fmla="*/ 2147483646 w 12252"/>
                <a:gd name="T53" fmla="*/ 2147483646 h 15491"/>
                <a:gd name="T54" fmla="*/ 2147483646 w 12252"/>
                <a:gd name="T55" fmla="*/ 2147483646 h 15491"/>
                <a:gd name="T56" fmla="*/ 2147483646 w 12252"/>
                <a:gd name="T57" fmla="*/ 2147483646 h 15491"/>
                <a:gd name="T58" fmla="*/ 2147483646 w 12252"/>
                <a:gd name="T59" fmla="*/ 2147483646 h 15491"/>
                <a:gd name="T60" fmla="*/ 2147483646 w 12252"/>
                <a:gd name="T61" fmla="*/ 2147483646 h 15491"/>
                <a:gd name="T62" fmla="*/ 2147483646 w 12252"/>
                <a:gd name="T63" fmla="*/ 2147483646 h 15491"/>
                <a:gd name="T64" fmla="*/ 2147483646 w 12252"/>
                <a:gd name="T65" fmla="*/ 2147483646 h 15491"/>
                <a:gd name="T66" fmla="*/ 2147483646 w 12252"/>
                <a:gd name="T67" fmla="*/ 2147483646 h 15491"/>
                <a:gd name="T68" fmla="*/ 2147483646 w 12252"/>
                <a:gd name="T69" fmla="*/ 2147483646 h 15491"/>
                <a:gd name="T70" fmla="*/ 2147483646 w 12252"/>
                <a:gd name="T71" fmla="*/ 2147483646 h 15491"/>
                <a:gd name="T72" fmla="*/ 2147483646 w 12252"/>
                <a:gd name="T73" fmla="*/ 2147483646 h 15491"/>
                <a:gd name="T74" fmla="*/ 2147483646 w 12252"/>
                <a:gd name="T75" fmla="*/ 2147483646 h 15491"/>
                <a:gd name="T76" fmla="*/ 2147483646 w 12252"/>
                <a:gd name="T77" fmla="*/ 2147483646 h 15491"/>
                <a:gd name="T78" fmla="*/ 2147483646 w 12252"/>
                <a:gd name="T79" fmla="*/ 2147483646 h 15491"/>
                <a:gd name="T80" fmla="*/ 2147483646 w 12252"/>
                <a:gd name="T81" fmla="*/ 2147483646 h 15491"/>
                <a:gd name="T82" fmla="*/ 2147483646 w 12252"/>
                <a:gd name="T83" fmla="*/ 2147483646 h 15491"/>
                <a:gd name="T84" fmla="*/ 2147483646 w 12252"/>
                <a:gd name="T85" fmla="*/ 2147483646 h 15491"/>
                <a:gd name="T86" fmla="*/ 2147483646 w 12252"/>
                <a:gd name="T87" fmla="*/ 2147483646 h 1549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252"/>
                <a:gd name="T133" fmla="*/ 0 h 15491"/>
                <a:gd name="T134" fmla="*/ 12252 w 12252"/>
                <a:gd name="T135" fmla="*/ 15491 h 1549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252" h="15491" fill="none" extrusionOk="0">
                  <a:moveTo>
                    <a:pt x="1" y="13396"/>
                  </a:moveTo>
                  <a:lnTo>
                    <a:pt x="1511" y="13396"/>
                  </a:lnTo>
                  <a:lnTo>
                    <a:pt x="1998" y="13639"/>
                  </a:lnTo>
                  <a:lnTo>
                    <a:pt x="2680" y="13932"/>
                  </a:lnTo>
                  <a:lnTo>
                    <a:pt x="3556" y="14273"/>
                  </a:lnTo>
                  <a:lnTo>
                    <a:pt x="4531" y="14638"/>
                  </a:lnTo>
                  <a:lnTo>
                    <a:pt x="5578" y="14955"/>
                  </a:lnTo>
                  <a:lnTo>
                    <a:pt x="6114" y="15101"/>
                  </a:lnTo>
                  <a:lnTo>
                    <a:pt x="6650" y="15222"/>
                  </a:lnTo>
                  <a:lnTo>
                    <a:pt x="7161" y="15344"/>
                  </a:lnTo>
                  <a:lnTo>
                    <a:pt x="7672" y="15417"/>
                  </a:lnTo>
                  <a:lnTo>
                    <a:pt x="8135" y="15466"/>
                  </a:lnTo>
                  <a:lnTo>
                    <a:pt x="8598" y="15490"/>
                  </a:lnTo>
                  <a:lnTo>
                    <a:pt x="9377" y="15490"/>
                  </a:lnTo>
                  <a:lnTo>
                    <a:pt x="9791" y="15466"/>
                  </a:lnTo>
                  <a:lnTo>
                    <a:pt x="10181" y="15417"/>
                  </a:lnTo>
                  <a:lnTo>
                    <a:pt x="10522" y="15320"/>
                  </a:lnTo>
                  <a:lnTo>
                    <a:pt x="10692" y="15271"/>
                  </a:lnTo>
                  <a:lnTo>
                    <a:pt x="10814" y="15222"/>
                  </a:lnTo>
                  <a:lnTo>
                    <a:pt x="10936" y="15149"/>
                  </a:lnTo>
                  <a:lnTo>
                    <a:pt x="11033" y="15052"/>
                  </a:lnTo>
                  <a:lnTo>
                    <a:pt x="11082" y="14955"/>
                  </a:lnTo>
                  <a:lnTo>
                    <a:pt x="11131" y="14833"/>
                  </a:lnTo>
                  <a:lnTo>
                    <a:pt x="11204" y="14126"/>
                  </a:lnTo>
                  <a:lnTo>
                    <a:pt x="11180" y="13956"/>
                  </a:lnTo>
                  <a:lnTo>
                    <a:pt x="11131" y="13810"/>
                  </a:lnTo>
                  <a:lnTo>
                    <a:pt x="11033" y="13664"/>
                  </a:lnTo>
                  <a:lnTo>
                    <a:pt x="10887" y="13542"/>
                  </a:lnTo>
                  <a:lnTo>
                    <a:pt x="11009" y="13518"/>
                  </a:lnTo>
                  <a:lnTo>
                    <a:pt x="11131" y="13469"/>
                  </a:lnTo>
                  <a:lnTo>
                    <a:pt x="11253" y="13420"/>
                  </a:lnTo>
                  <a:lnTo>
                    <a:pt x="11350" y="13323"/>
                  </a:lnTo>
                  <a:lnTo>
                    <a:pt x="11423" y="13225"/>
                  </a:lnTo>
                  <a:lnTo>
                    <a:pt x="11496" y="13104"/>
                  </a:lnTo>
                  <a:lnTo>
                    <a:pt x="11545" y="12957"/>
                  </a:lnTo>
                  <a:lnTo>
                    <a:pt x="11569" y="12836"/>
                  </a:lnTo>
                  <a:lnTo>
                    <a:pt x="11642" y="11959"/>
                  </a:lnTo>
                  <a:lnTo>
                    <a:pt x="11642" y="11837"/>
                  </a:lnTo>
                  <a:lnTo>
                    <a:pt x="11642" y="11740"/>
                  </a:lnTo>
                  <a:lnTo>
                    <a:pt x="11618" y="11618"/>
                  </a:lnTo>
                  <a:lnTo>
                    <a:pt x="11569" y="11521"/>
                  </a:lnTo>
                  <a:lnTo>
                    <a:pt x="11447" y="11350"/>
                  </a:lnTo>
                  <a:lnTo>
                    <a:pt x="11374" y="11277"/>
                  </a:lnTo>
                  <a:lnTo>
                    <a:pt x="11301" y="11204"/>
                  </a:lnTo>
                  <a:lnTo>
                    <a:pt x="11423" y="11180"/>
                  </a:lnTo>
                  <a:lnTo>
                    <a:pt x="11521" y="11131"/>
                  </a:lnTo>
                  <a:lnTo>
                    <a:pt x="11618" y="11058"/>
                  </a:lnTo>
                  <a:lnTo>
                    <a:pt x="11715" y="10960"/>
                  </a:lnTo>
                  <a:lnTo>
                    <a:pt x="11788" y="10863"/>
                  </a:lnTo>
                  <a:lnTo>
                    <a:pt x="11837" y="10766"/>
                  </a:lnTo>
                  <a:lnTo>
                    <a:pt x="11886" y="10644"/>
                  </a:lnTo>
                  <a:lnTo>
                    <a:pt x="11910" y="10498"/>
                  </a:lnTo>
                  <a:lnTo>
                    <a:pt x="11983" y="9645"/>
                  </a:lnTo>
                  <a:lnTo>
                    <a:pt x="11983" y="9523"/>
                  </a:lnTo>
                  <a:lnTo>
                    <a:pt x="11983" y="9402"/>
                  </a:lnTo>
                  <a:lnTo>
                    <a:pt x="11959" y="9280"/>
                  </a:lnTo>
                  <a:lnTo>
                    <a:pt x="11910" y="9182"/>
                  </a:lnTo>
                  <a:lnTo>
                    <a:pt x="11861" y="9085"/>
                  </a:lnTo>
                  <a:lnTo>
                    <a:pt x="11788" y="9012"/>
                  </a:lnTo>
                  <a:lnTo>
                    <a:pt x="11715" y="8939"/>
                  </a:lnTo>
                  <a:lnTo>
                    <a:pt x="11618" y="8866"/>
                  </a:lnTo>
                  <a:lnTo>
                    <a:pt x="11715" y="8841"/>
                  </a:lnTo>
                  <a:lnTo>
                    <a:pt x="11813" y="8768"/>
                  </a:lnTo>
                  <a:lnTo>
                    <a:pt x="11910" y="8695"/>
                  </a:lnTo>
                  <a:lnTo>
                    <a:pt x="11983" y="8622"/>
                  </a:lnTo>
                  <a:lnTo>
                    <a:pt x="12056" y="8525"/>
                  </a:lnTo>
                  <a:lnTo>
                    <a:pt x="12105" y="8427"/>
                  </a:lnTo>
                  <a:lnTo>
                    <a:pt x="12129" y="8306"/>
                  </a:lnTo>
                  <a:lnTo>
                    <a:pt x="12154" y="8184"/>
                  </a:lnTo>
                  <a:lnTo>
                    <a:pt x="12251" y="7307"/>
                  </a:lnTo>
                  <a:lnTo>
                    <a:pt x="12227" y="7185"/>
                  </a:lnTo>
                  <a:lnTo>
                    <a:pt x="12202" y="7064"/>
                  </a:lnTo>
                  <a:lnTo>
                    <a:pt x="12154" y="6966"/>
                  </a:lnTo>
                  <a:lnTo>
                    <a:pt x="12105" y="6869"/>
                  </a:lnTo>
                  <a:lnTo>
                    <a:pt x="12032" y="6771"/>
                  </a:lnTo>
                  <a:lnTo>
                    <a:pt x="11935" y="6698"/>
                  </a:lnTo>
                  <a:lnTo>
                    <a:pt x="11715" y="6552"/>
                  </a:lnTo>
                  <a:lnTo>
                    <a:pt x="11472" y="6430"/>
                  </a:lnTo>
                  <a:lnTo>
                    <a:pt x="11180" y="6333"/>
                  </a:lnTo>
                  <a:lnTo>
                    <a:pt x="10863" y="6260"/>
                  </a:lnTo>
                  <a:lnTo>
                    <a:pt x="10546" y="6211"/>
                  </a:lnTo>
                  <a:lnTo>
                    <a:pt x="9864" y="6114"/>
                  </a:lnTo>
                  <a:lnTo>
                    <a:pt x="8817" y="6016"/>
                  </a:lnTo>
                  <a:lnTo>
                    <a:pt x="7575" y="5943"/>
                  </a:lnTo>
                  <a:lnTo>
                    <a:pt x="6309" y="5870"/>
                  </a:lnTo>
                  <a:lnTo>
                    <a:pt x="6479" y="5578"/>
                  </a:lnTo>
                  <a:lnTo>
                    <a:pt x="6625" y="5237"/>
                  </a:lnTo>
                  <a:lnTo>
                    <a:pt x="6771" y="4872"/>
                  </a:lnTo>
                  <a:lnTo>
                    <a:pt x="6869" y="4482"/>
                  </a:lnTo>
                  <a:lnTo>
                    <a:pt x="6966" y="4092"/>
                  </a:lnTo>
                  <a:lnTo>
                    <a:pt x="7064" y="3678"/>
                  </a:lnTo>
                  <a:lnTo>
                    <a:pt x="7161" y="2875"/>
                  </a:lnTo>
                  <a:lnTo>
                    <a:pt x="7234" y="2144"/>
                  </a:lnTo>
                  <a:lnTo>
                    <a:pt x="7283" y="1535"/>
                  </a:lnTo>
                  <a:lnTo>
                    <a:pt x="7283" y="975"/>
                  </a:lnTo>
                  <a:lnTo>
                    <a:pt x="7283" y="804"/>
                  </a:lnTo>
                  <a:lnTo>
                    <a:pt x="7210" y="609"/>
                  </a:lnTo>
                  <a:lnTo>
                    <a:pt x="7137" y="463"/>
                  </a:lnTo>
                  <a:lnTo>
                    <a:pt x="7015" y="317"/>
                  </a:lnTo>
                  <a:lnTo>
                    <a:pt x="6869" y="171"/>
                  </a:lnTo>
                  <a:lnTo>
                    <a:pt x="6698" y="98"/>
                  </a:lnTo>
                  <a:lnTo>
                    <a:pt x="6503" y="25"/>
                  </a:lnTo>
                  <a:lnTo>
                    <a:pt x="6309" y="1"/>
                  </a:lnTo>
                  <a:lnTo>
                    <a:pt x="5943" y="25"/>
                  </a:lnTo>
                  <a:lnTo>
                    <a:pt x="5700" y="74"/>
                  </a:lnTo>
                  <a:lnTo>
                    <a:pt x="5505" y="147"/>
                  </a:lnTo>
                  <a:lnTo>
                    <a:pt x="5359" y="220"/>
                  </a:lnTo>
                  <a:lnTo>
                    <a:pt x="4969" y="1462"/>
                  </a:lnTo>
                  <a:lnTo>
                    <a:pt x="4774" y="2022"/>
                  </a:lnTo>
                  <a:lnTo>
                    <a:pt x="4579" y="2534"/>
                  </a:lnTo>
                  <a:lnTo>
                    <a:pt x="4385" y="2996"/>
                  </a:lnTo>
                  <a:lnTo>
                    <a:pt x="4190" y="3386"/>
                  </a:lnTo>
                  <a:lnTo>
                    <a:pt x="4019" y="3678"/>
                  </a:lnTo>
                  <a:lnTo>
                    <a:pt x="3873" y="3922"/>
                  </a:lnTo>
                  <a:lnTo>
                    <a:pt x="3654" y="4141"/>
                  </a:lnTo>
                  <a:lnTo>
                    <a:pt x="3313" y="4482"/>
                  </a:lnTo>
                  <a:lnTo>
                    <a:pt x="2509" y="5237"/>
                  </a:lnTo>
                  <a:lnTo>
                    <a:pt x="1438" y="6211"/>
                  </a:lnTo>
                  <a:lnTo>
                    <a:pt x="1" y="6211"/>
                  </a:lnTo>
                </a:path>
              </a:pathLst>
            </a:custGeom>
            <a:noFill/>
            <a:ln w="25400" cap="rnd" cmpd="sng">
              <a:solidFill>
                <a:srgbClr val="2EBBB8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1425" tIns="91425" rIns="91425" bIns="91425" anchor="ctr"/>
            <a:lstStyle/>
            <a:p>
              <a:endParaRPr lang="sk-SK">
                <a:solidFill>
                  <a:srgbClr val="33CCFF"/>
                </a:solidFill>
              </a:endParaRPr>
            </a:p>
          </p:txBody>
        </p:sp>
      </p:grpSp>
      <p:pic>
        <p:nvPicPr>
          <p:cNvPr id="2" name="Obrázok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123" y="4403449"/>
            <a:ext cx="843865" cy="843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27253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2128</TotalTime>
  <Words>572</Words>
  <Application>Microsoft Office PowerPoint</Application>
  <PresentationFormat>Širokouhlá</PresentationFormat>
  <Paragraphs>191</Paragraphs>
  <Slides>25</Slides>
  <Notes>2</Notes>
  <HiddenSlides>0</HiddenSlides>
  <MMClips>0</MMClips>
  <ScaleCrop>false</ScaleCrop>
  <HeadingPairs>
    <vt:vector size="6" baseType="variant">
      <vt:variant>
        <vt:lpstr>Použité písma</vt:lpstr>
      </vt:variant>
      <vt:variant>
        <vt:i4>6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32" baseType="lpstr">
      <vt:lpstr>Arial</vt:lpstr>
      <vt:lpstr>Calibri</vt:lpstr>
      <vt:lpstr>Calibri Light</vt:lpstr>
      <vt:lpstr>Georgia</vt:lpstr>
      <vt:lpstr>Symbol</vt:lpstr>
      <vt:lpstr>Times New Roman</vt:lpstr>
      <vt:lpstr>Motív Office</vt:lpstr>
      <vt:lpstr>Prezentácia programu PowerPoint</vt:lpstr>
      <vt:lpstr>Prečo študovať na UKF v Nitre?  Sme AAA</vt:lpstr>
      <vt:lpstr>Prezentácia programu PowerPoint</vt:lpstr>
      <vt:lpstr>Študijné odbory na UKF</vt:lpstr>
      <vt:lpstr>Prezentácia programu PowerPoint</vt:lpstr>
      <vt:lpstr>Prečo študovať na FPV</vt:lpstr>
      <vt:lpstr>Prezentácia programu PowerPoint</vt:lpstr>
      <vt:lpstr>Prečo študovať na FSVaZ</vt:lpstr>
      <vt:lpstr>Prezentácia programu PowerPoint</vt:lpstr>
      <vt:lpstr>Prečo študovať na FSŠ</vt:lpstr>
      <vt:lpstr>Prezentácia programu PowerPoint</vt:lpstr>
      <vt:lpstr>Prečo študovať na FF</vt:lpstr>
      <vt:lpstr>Prezentácia programu PowerPoint</vt:lpstr>
      <vt:lpstr>Prečo študovať na PF</vt:lpstr>
      <vt:lpstr>Prezentácia programu PowerPoint</vt:lpstr>
      <vt:lpstr>Na UKF drali lavice aj...  </vt:lpstr>
      <vt:lpstr>Prezentácia programu PowerPoint</vt:lpstr>
      <vt:lpstr>Prezentácia programu PowerPoint</vt:lpstr>
      <vt:lpstr>Prezentácia programu PowerPoint</vt:lpstr>
      <vt:lpstr>Prezentácia programu PowerPoint</vt:lpstr>
      <vt:lpstr>U nás si centrom diania  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Prezentácia programu PowerPoint</dc:title>
  <dc:creator>Janka</dc:creator>
  <cp:lastModifiedBy>Windows User</cp:lastModifiedBy>
  <cp:revision>84</cp:revision>
  <dcterms:created xsi:type="dcterms:W3CDTF">2018-09-22T13:17:25Z</dcterms:created>
  <dcterms:modified xsi:type="dcterms:W3CDTF">2021-01-30T09:09:10Z</dcterms:modified>
</cp:coreProperties>
</file>